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1"/>
  </p:notesMasterIdLst>
  <p:handoutMasterIdLst>
    <p:handoutMasterId r:id="rId32"/>
  </p:handoutMasterIdLst>
  <p:sldIdLst>
    <p:sldId id="294" r:id="rId2"/>
    <p:sldId id="353" r:id="rId3"/>
    <p:sldId id="326" r:id="rId4"/>
    <p:sldId id="327" r:id="rId5"/>
    <p:sldId id="328" r:id="rId6"/>
    <p:sldId id="345" r:id="rId7"/>
    <p:sldId id="323" r:id="rId8"/>
    <p:sldId id="330" r:id="rId9"/>
    <p:sldId id="331" r:id="rId10"/>
    <p:sldId id="332" r:id="rId11"/>
    <p:sldId id="336" r:id="rId12"/>
    <p:sldId id="333" r:id="rId13"/>
    <p:sldId id="334" r:id="rId14"/>
    <p:sldId id="335" r:id="rId15"/>
    <p:sldId id="278" r:id="rId16"/>
    <p:sldId id="346" r:id="rId17"/>
    <p:sldId id="350" r:id="rId18"/>
    <p:sldId id="348" r:id="rId19"/>
    <p:sldId id="351" r:id="rId20"/>
    <p:sldId id="347" r:id="rId21"/>
    <p:sldId id="343" r:id="rId22"/>
    <p:sldId id="342" r:id="rId23"/>
    <p:sldId id="352" r:id="rId24"/>
    <p:sldId id="338" r:id="rId25"/>
    <p:sldId id="349" r:id="rId26"/>
    <p:sldId id="339" r:id="rId27"/>
    <p:sldId id="340" r:id="rId28"/>
    <p:sldId id="341" r:id="rId29"/>
    <p:sldId id="337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Schnull" initials="LS" lastIdx="1" clrIdx="0">
    <p:extLst>
      <p:ext uri="{19B8F6BF-5375-455C-9EA6-DF929625EA0E}">
        <p15:presenceInfo xmlns:p15="http://schemas.microsoft.com/office/powerpoint/2012/main" userId="Lucas Schnu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DCCAC9"/>
    <a:srgbClr val="B9EDCE"/>
    <a:srgbClr val="861C26"/>
    <a:srgbClr val="861C1C"/>
    <a:srgbClr val="ECE1AA"/>
    <a:srgbClr val="A52323"/>
    <a:srgbClr val="E58383"/>
    <a:srgbClr val="EDA9A9"/>
    <a:srgbClr val="F5C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F122F3-03F6-43A4-AC1D-61916E318248}" v="457" dt="2019-03-01T01:55:14.937"/>
    <p1510:client id="{D714ABB8-1407-7947-8E2A-5B70AC220703}" v="2" dt="2019-02-28T02:57:00.946"/>
    <p1510:client id="{A9EC6BE5-B7B1-4B6E-8808-1C1B1190FE31}" v="5107" dt="2019-03-01T01:39:02.396"/>
    <p1510:client id="{823BC2FB-2BE6-766E-290F-46B229325EA2}" v="218" dt="2019-02-28T22:35:46.377"/>
    <p1510:client id="{A3AD34BC-279C-D2CA-C49D-CD4615E5FF2A}" v="461" dt="2019-02-28T17:07:29.8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. Rossi" userId="S::rossir2@mcmaster.ca::80e1a0de-8e91-49bb-a30e-a4e6c05b117b" providerId="AD" clId="Web-{6AF64C8E-784A-E245-90B5-137A0F3F46BF}"/>
    <pc:docChg chg="modSld">
      <pc:chgData name="R. Rossi" userId="S::rossir2@mcmaster.ca::80e1a0de-8e91-49bb-a30e-a4e6c05b117b" providerId="AD" clId="Web-{6AF64C8E-784A-E245-90B5-137A0F3F46BF}" dt="2019-02-24T23:15:20.413" v="1" actId="1076"/>
      <pc:docMkLst>
        <pc:docMk/>
      </pc:docMkLst>
      <pc:sldChg chg="addSp modSp">
        <pc:chgData name="R. Rossi" userId="S::rossir2@mcmaster.ca::80e1a0de-8e91-49bb-a30e-a4e6c05b117b" providerId="AD" clId="Web-{6AF64C8E-784A-E245-90B5-137A0F3F46BF}" dt="2019-02-24T23:15:20.413" v="1" actId="1076"/>
        <pc:sldMkLst>
          <pc:docMk/>
          <pc:sldMk cId="2299247850" sldId="323"/>
        </pc:sldMkLst>
        <pc:grpChg chg="add mod">
          <ac:chgData name="R. Rossi" userId="S::rossir2@mcmaster.ca::80e1a0de-8e91-49bb-a30e-a4e6c05b117b" providerId="AD" clId="Web-{6AF64C8E-784A-E245-90B5-137A0F3F46BF}" dt="2019-02-24T23:15:20.413" v="1" actId="1076"/>
          <ac:grpSpMkLst>
            <pc:docMk/>
            <pc:sldMk cId="2299247850" sldId="323"/>
            <ac:grpSpMk id="63" creationId="{A0F33BB2-DFC7-4D25-86C4-5328BA0E7E8B}"/>
          </ac:grpSpMkLst>
        </pc:grpChg>
      </pc:sldChg>
    </pc:docChg>
  </pc:docChgLst>
  <pc:docChgLst>
    <pc:chgData name=" " userId="438ddf5d-be3b-49c5-9494-72ecaf8f4718" providerId="ADAL" clId="{E1F122F3-03F6-43A4-AC1D-61916E318248}"/>
    <pc:docChg chg="undo custSel modSld">
      <pc:chgData name=" " userId="438ddf5d-be3b-49c5-9494-72ecaf8f4718" providerId="ADAL" clId="{E1F122F3-03F6-43A4-AC1D-61916E318248}" dt="2019-03-01T01:55:14.937" v="456" actId="1037"/>
      <pc:docMkLst>
        <pc:docMk/>
      </pc:docMkLst>
      <pc:sldChg chg="modSp">
        <pc:chgData name=" " userId="438ddf5d-be3b-49c5-9494-72ecaf8f4718" providerId="ADAL" clId="{E1F122F3-03F6-43A4-AC1D-61916E318248}" dt="2019-03-01T01:53:09.728" v="406" actId="1076"/>
        <pc:sldMkLst>
          <pc:docMk/>
          <pc:sldMk cId="3056270058" sldId="348"/>
        </pc:sldMkLst>
        <pc:picChg chg="mod">
          <ac:chgData name=" " userId="438ddf5d-be3b-49c5-9494-72ecaf8f4718" providerId="ADAL" clId="{E1F122F3-03F6-43A4-AC1D-61916E318248}" dt="2019-03-01T01:53:09.728" v="406" actId="1076"/>
          <ac:picMkLst>
            <pc:docMk/>
            <pc:sldMk cId="3056270058" sldId="348"/>
            <ac:picMk id="12" creationId="{3BA119E5-8D0E-4D0E-AF42-55D0993E4D46}"/>
          </ac:picMkLst>
        </pc:picChg>
        <pc:picChg chg="mod">
          <ac:chgData name=" " userId="438ddf5d-be3b-49c5-9494-72ecaf8f4718" providerId="ADAL" clId="{E1F122F3-03F6-43A4-AC1D-61916E318248}" dt="2019-03-01T01:53:08.327" v="405" actId="1076"/>
          <ac:picMkLst>
            <pc:docMk/>
            <pc:sldMk cId="3056270058" sldId="348"/>
            <ac:picMk id="13" creationId="{2F46E3BE-D2AF-45EE-8899-4E084189307A}"/>
          </ac:picMkLst>
        </pc:picChg>
        <pc:picChg chg="mod">
          <ac:chgData name=" " userId="438ddf5d-be3b-49c5-9494-72ecaf8f4718" providerId="ADAL" clId="{E1F122F3-03F6-43A4-AC1D-61916E318248}" dt="2019-03-01T01:53:04.493" v="403" actId="1076"/>
          <ac:picMkLst>
            <pc:docMk/>
            <pc:sldMk cId="3056270058" sldId="348"/>
            <ac:picMk id="14" creationId="{83EB16C0-E394-4257-880A-CA7D3C476484}"/>
          </ac:picMkLst>
        </pc:picChg>
        <pc:picChg chg="mod">
          <ac:chgData name=" " userId="438ddf5d-be3b-49c5-9494-72ecaf8f4718" providerId="ADAL" clId="{E1F122F3-03F6-43A4-AC1D-61916E318248}" dt="2019-03-01T01:53:06.198" v="404" actId="1076"/>
          <ac:picMkLst>
            <pc:docMk/>
            <pc:sldMk cId="3056270058" sldId="348"/>
            <ac:picMk id="15" creationId="{9516CE6B-9A7E-4E16-92F3-F6DC2A61D0E3}"/>
          </ac:picMkLst>
        </pc:picChg>
      </pc:sldChg>
      <pc:sldChg chg="addSp delSp modSp">
        <pc:chgData name=" " userId="438ddf5d-be3b-49c5-9494-72ecaf8f4718" providerId="ADAL" clId="{E1F122F3-03F6-43A4-AC1D-61916E318248}" dt="2019-03-01T01:55:14.937" v="456" actId="1037"/>
        <pc:sldMkLst>
          <pc:docMk/>
          <pc:sldMk cId="3928718153" sldId="350"/>
        </pc:sldMkLst>
        <pc:spChg chg="add del mod">
          <ac:chgData name=" " userId="438ddf5d-be3b-49c5-9494-72ecaf8f4718" providerId="ADAL" clId="{E1F122F3-03F6-43A4-AC1D-61916E318248}" dt="2019-03-01T00:29:01.119" v="54" actId="478"/>
          <ac:spMkLst>
            <pc:docMk/>
            <pc:sldMk cId="3928718153" sldId="350"/>
            <ac:spMk id="6" creationId="{AC305C6C-B83E-4B00-9B7F-5E2BBB8993C4}"/>
          </ac:spMkLst>
        </pc:spChg>
        <pc:spChg chg="add del mod">
          <ac:chgData name=" " userId="438ddf5d-be3b-49c5-9494-72ecaf8f4718" providerId="ADAL" clId="{E1F122F3-03F6-43A4-AC1D-61916E318248}" dt="2019-03-01T00:38:20.515" v="195" actId="478"/>
          <ac:spMkLst>
            <pc:docMk/>
            <pc:sldMk cId="3928718153" sldId="350"/>
            <ac:spMk id="7" creationId="{36FAE6BC-5760-40D7-8624-3E947ADCAA97}"/>
          </ac:spMkLst>
        </pc:spChg>
        <pc:spChg chg="add del mod">
          <ac:chgData name=" " userId="438ddf5d-be3b-49c5-9494-72ecaf8f4718" providerId="ADAL" clId="{E1F122F3-03F6-43A4-AC1D-61916E318248}" dt="2019-03-01T00:38:17.281" v="194" actId="478"/>
          <ac:spMkLst>
            <pc:docMk/>
            <pc:sldMk cId="3928718153" sldId="350"/>
            <ac:spMk id="10" creationId="{79FA9AF5-0BD4-4FF0-ABE8-B26ECFF897B2}"/>
          </ac:spMkLst>
        </pc:spChg>
        <pc:spChg chg="mod">
          <ac:chgData name=" " userId="438ddf5d-be3b-49c5-9494-72ecaf8f4718" providerId="ADAL" clId="{E1F122F3-03F6-43A4-AC1D-61916E318248}" dt="2019-03-01T01:32:00.789" v="398" actId="12788"/>
          <ac:spMkLst>
            <pc:docMk/>
            <pc:sldMk cId="3928718153" sldId="350"/>
            <ac:spMk id="14" creationId="{56F55941-67B5-464E-A3C2-91FA2BA8331F}"/>
          </ac:spMkLst>
        </pc:spChg>
        <pc:spChg chg="mod topLvl">
          <ac:chgData name=" " userId="438ddf5d-be3b-49c5-9494-72ecaf8f4718" providerId="ADAL" clId="{E1F122F3-03F6-43A4-AC1D-61916E318248}" dt="2019-03-01T01:33:10.248" v="400" actId="1076"/>
          <ac:spMkLst>
            <pc:docMk/>
            <pc:sldMk cId="3928718153" sldId="350"/>
            <ac:spMk id="15" creationId="{E5E76768-08AA-4257-A57B-8787ABC07D70}"/>
          </ac:spMkLst>
        </pc:spChg>
        <pc:spChg chg="mod topLvl">
          <ac:chgData name=" " userId="438ddf5d-be3b-49c5-9494-72ecaf8f4718" providerId="ADAL" clId="{E1F122F3-03F6-43A4-AC1D-61916E318248}" dt="2019-03-01T01:55:14.937" v="456" actId="1037"/>
          <ac:spMkLst>
            <pc:docMk/>
            <pc:sldMk cId="3928718153" sldId="350"/>
            <ac:spMk id="16" creationId="{7C74195D-3F4E-4647-8FB6-F9451D6B8E2F}"/>
          </ac:spMkLst>
        </pc:spChg>
        <pc:spChg chg="del">
          <ac:chgData name=" " userId="438ddf5d-be3b-49c5-9494-72ecaf8f4718" providerId="ADAL" clId="{E1F122F3-03F6-43A4-AC1D-61916E318248}" dt="2019-03-01T00:26:14.492" v="4" actId="478"/>
          <ac:spMkLst>
            <pc:docMk/>
            <pc:sldMk cId="3928718153" sldId="350"/>
            <ac:spMk id="17" creationId="{613EBB10-3FD9-428C-9563-B7FB41656312}"/>
          </ac:spMkLst>
        </pc:spChg>
        <pc:spChg chg="add">
          <ac:chgData name=" " userId="438ddf5d-be3b-49c5-9494-72ecaf8f4718" providerId="ADAL" clId="{E1F122F3-03F6-43A4-AC1D-61916E318248}" dt="2019-03-01T01:16:49.817" v="198"/>
          <ac:spMkLst>
            <pc:docMk/>
            <pc:sldMk cId="3928718153" sldId="350"/>
            <ac:spMk id="19" creationId="{E1B3CBD3-FD1E-4B71-A3CB-F588269B5C50}"/>
          </ac:spMkLst>
        </pc:spChg>
        <pc:spChg chg="add">
          <ac:chgData name=" " userId="438ddf5d-be3b-49c5-9494-72ecaf8f4718" providerId="ADAL" clId="{E1F122F3-03F6-43A4-AC1D-61916E318248}" dt="2019-03-01T01:16:49.817" v="198"/>
          <ac:spMkLst>
            <pc:docMk/>
            <pc:sldMk cId="3928718153" sldId="350"/>
            <ac:spMk id="20" creationId="{4E0FFFC8-6D3E-4485-94E7-46D1B079B88D}"/>
          </ac:spMkLst>
        </pc:spChg>
        <pc:grpChg chg="add del mod">
          <ac:chgData name=" " userId="438ddf5d-be3b-49c5-9494-72ecaf8f4718" providerId="ADAL" clId="{E1F122F3-03F6-43A4-AC1D-61916E318248}" dt="2019-03-01T01:33:04.593" v="399" actId="165"/>
          <ac:grpSpMkLst>
            <pc:docMk/>
            <pc:sldMk cId="3928718153" sldId="350"/>
            <ac:grpSpMk id="6" creationId="{0D3DA705-70F1-4070-B6E0-372510AE404C}"/>
          </ac:grpSpMkLst>
        </pc:grpChg>
        <pc:grpChg chg="add mod">
          <ac:chgData name=" " userId="438ddf5d-be3b-49c5-9494-72ecaf8f4718" providerId="ADAL" clId="{E1F122F3-03F6-43A4-AC1D-61916E318248}" dt="2019-03-01T01:16:51.019" v="199"/>
          <ac:grpSpMkLst>
            <pc:docMk/>
            <pc:sldMk cId="3928718153" sldId="350"/>
            <ac:grpSpMk id="18" creationId="{6A123B94-A63C-4171-A0D9-DDF5C89DD2B1}"/>
          </ac:grpSpMkLst>
        </pc:grpChg>
        <pc:picChg chg="del mod">
          <ac:chgData name=" " userId="438ddf5d-be3b-49c5-9494-72ecaf8f4718" providerId="ADAL" clId="{E1F122F3-03F6-43A4-AC1D-61916E318248}" dt="2019-03-01T01:16:49.091" v="197" actId="478"/>
          <ac:picMkLst>
            <pc:docMk/>
            <pc:sldMk cId="3928718153" sldId="350"/>
            <ac:picMk id="8" creationId="{77D64A18-5C74-42A3-9915-C533B26D2916}"/>
          </ac:picMkLst>
        </pc:picChg>
        <pc:picChg chg="del mod">
          <ac:chgData name=" " userId="438ddf5d-be3b-49c5-9494-72ecaf8f4718" providerId="ADAL" clId="{E1F122F3-03F6-43A4-AC1D-61916E318248}" dt="2019-03-01T01:22:00.482" v="253" actId="478"/>
          <ac:picMkLst>
            <pc:docMk/>
            <pc:sldMk cId="3928718153" sldId="350"/>
            <ac:picMk id="9" creationId="{E97F0254-21F5-4490-8AD4-B94718306ACA}"/>
          </ac:picMkLst>
        </pc:picChg>
        <pc:picChg chg="del mod">
          <ac:chgData name=" " userId="438ddf5d-be3b-49c5-9494-72ecaf8f4718" providerId="ADAL" clId="{E1F122F3-03F6-43A4-AC1D-61916E318248}" dt="2019-03-01T01:23:02.850" v="270" actId="478"/>
          <ac:picMkLst>
            <pc:docMk/>
            <pc:sldMk cId="3928718153" sldId="350"/>
            <ac:picMk id="11" creationId="{CB053D54-F9D4-4736-AF62-423CE1BD823F}"/>
          </ac:picMkLst>
        </pc:picChg>
        <pc:picChg chg="add del mod">
          <ac:chgData name=" " userId="438ddf5d-be3b-49c5-9494-72ecaf8f4718" providerId="ADAL" clId="{E1F122F3-03F6-43A4-AC1D-61916E318248}" dt="2019-03-01T01:17:19.122" v="209" actId="478"/>
          <ac:picMkLst>
            <pc:docMk/>
            <pc:sldMk cId="3928718153" sldId="350"/>
            <ac:picMk id="12" creationId="{1D631122-E547-4C85-9F0D-E680BA1B5211}"/>
          </ac:picMkLst>
        </pc:picChg>
        <pc:picChg chg="add del mod modCrop">
          <ac:chgData name=" " userId="438ddf5d-be3b-49c5-9494-72ecaf8f4718" providerId="ADAL" clId="{E1F122F3-03F6-43A4-AC1D-61916E318248}" dt="2019-03-01T01:18:50.104" v="223" actId="478"/>
          <ac:picMkLst>
            <pc:docMk/>
            <pc:sldMk cId="3928718153" sldId="350"/>
            <ac:picMk id="13" creationId="{7D3C9C27-FBAD-4DD0-9577-D607C9CA0748}"/>
          </ac:picMkLst>
        </pc:picChg>
        <pc:picChg chg="add mod modCrop">
          <ac:chgData name=" " userId="438ddf5d-be3b-49c5-9494-72ecaf8f4718" providerId="ADAL" clId="{E1F122F3-03F6-43A4-AC1D-61916E318248}" dt="2019-03-01T01:55:14.937" v="456" actId="1037"/>
          <ac:picMkLst>
            <pc:docMk/>
            <pc:sldMk cId="3928718153" sldId="350"/>
            <ac:picMk id="21" creationId="{FD3E6959-FFEB-4B75-8FBB-60508519F6D9}"/>
          </ac:picMkLst>
        </pc:picChg>
        <pc:picChg chg="add mod">
          <ac:chgData name=" " userId="438ddf5d-be3b-49c5-9494-72ecaf8f4718" providerId="ADAL" clId="{E1F122F3-03F6-43A4-AC1D-61916E318248}" dt="2019-03-01T01:27:38.732" v="300" actId="14100"/>
          <ac:picMkLst>
            <pc:docMk/>
            <pc:sldMk cId="3928718153" sldId="350"/>
            <ac:picMk id="22" creationId="{CE375B0C-476F-4351-BB9A-5F561D65BA95}"/>
          </ac:picMkLst>
        </pc:picChg>
        <pc:picChg chg="add mod">
          <ac:chgData name=" " userId="438ddf5d-be3b-49c5-9494-72ecaf8f4718" providerId="ADAL" clId="{E1F122F3-03F6-43A4-AC1D-61916E318248}" dt="2019-03-01T01:25:26.493" v="293" actId="14100"/>
          <ac:picMkLst>
            <pc:docMk/>
            <pc:sldMk cId="3928718153" sldId="350"/>
            <ac:picMk id="23" creationId="{A1C2AB71-0A59-4471-B023-F251289137F2}"/>
          </ac:picMkLst>
        </pc:picChg>
      </pc:sldChg>
    </pc:docChg>
  </pc:docChgLst>
  <pc:docChgLst>
    <pc:chgData name="M. Mengele" userId="S::mengelem@mcmaster.ca::438ddf5d-be3b-49c5-9494-72ecaf8f4718" providerId="AD" clId="Web-{4AF77E78-E3E9-ECD6-CED7-3DF5FAC0388A}"/>
    <pc:docChg chg="addSld delSld modSld">
      <pc:chgData name="M. Mengele" userId="S::mengelem@mcmaster.ca::438ddf5d-be3b-49c5-9494-72ecaf8f4718" providerId="AD" clId="Web-{4AF77E78-E3E9-ECD6-CED7-3DF5FAC0388A}" dt="2019-02-25T04:34:06.771" v="69"/>
      <pc:docMkLst>
        <pc:docMk/>
      </pc:docMkLst>
      <pc:sldChg chg="addSp delSp modSp">
        <pc:chgData name="M. Mengele" userId="S::mengelem@mcmaster.ca::438ddf5d-be3b-49c5-9494-72ecaf8f4718" providerId="AD" clId="Web-{4AF77E78-E3E9-ECD6-CED7-3DF5FAC0388A}" dt="2019-02-25T04:34:06.771" v="69"/>
        <pc:sldMkLst>
          <pc:docMk/>
          <pc:sldMk cId="2299247850" sldId="323"/>
        </pc:sldMkLst>
        <pc:grpChg chg="add del">
          <ac:chgData name="M. Mengele" userId="S::mengelem@mcmaster.ca::438ddf5d-be3b-49c5-9494-72ecaf8f4718" providerId="AD" clId="Web-{4AF77E78-E3E9-ECD6-CED7-3DF5FAC0388A}" dt="2019-02-25T04:27:46.690" v="61"/>
          <ac:grpSpMkLst>
            <pc:docMk/>
            <pc:sldMk cId="2299247850" sldId="323"/>
            <ac:grpSpMk id="63" creationId="{A0F33BB2-DFC7-4D25-86C4-5328BA0E7E8B}"/>
          </ac:grpSpMkLst>
        </pc:grpChg>
        <pc:graphicFrameChg chg="add del mod">
          <ac:chgData name="M. Mengele" userId="S::mengelem@mcmaster.ca::438ddf5d-be3b-49c5-9494-72ecaf8f4718" providerId="AD" clId="Web-{4AF77E78-E3E9-ECD6-CED7-3DF5FAC0388A}" dt="2019-02-25T04:34:06.771" v="69"/>
          <ac:graphicFrameMkLst>
            <pc:docMk/>
            <pc:sldMk cId="2299247850" sldId="323"/>
            <ac:graphicFrameMk id="32" creationId="{BD92ECEF-A898-4C17-B251-B3B1C690DE2D}"/>
          </ac:graphicFrameMkLst>
        </pc:graphicFrameChg>
        <pc:picChg chg="add del mod">
          <ac:chgData name="M. Mengele" userId="S::mengelem@mcmaster.ca::438ddf5d-be3b-49c5-9494-72ecaf8f4718" providerId="AD" clId="Web-{4AF77E78-E3E9-ECD6-CED7-3DF5FAC0388A}" dt="2019-02-25T04:21:36.687" v="29"/>
          <ac:picMkLst>
            <pc:docMk/>
            <pc:sldMk cId="2299247850" sldId="323"/>
            <ac:picMk id="16" creationId="{7D3D4976-309F-47BA-BF6F-64988930A74A}"/>
          </ac:picMkLst>
        </pc:picChg>
        <pc:picChg chg="add del mod">
          <ac:chgData name="M. Mengele" userId="S::mengelem@mcmaster.ca::438ddf5d-be3b-49c5-9494-72ecaf8f4718" providerId="AD" clId="Web-{4AF77E78-E3E9-ECD6-CED7-3DF5FAC0388A}" dt="2019-02-25T04:22:28.549" v="38"/>
          <ac:picMkLst>
            <pc:docMk/>
            <pc:sldMk cId="2299247850" sldId="323"/>
            <ac:picMk id="18" creationId="{E9B05FAE-8CD2-4F01-AC5F-016A878597FD}"/>
          </ac:picMkLst>
        </pc:picChg>
        <pc:picChg chg="add del mod">
          <ac:chgData name="M. Mengele" userId="S::mengelem@mcmaster.ca::438ddf5d-be3b-49c5-9494-72ecaf8f4718" providerId="AD" clId="Web-{4AF77E78-E3E9-ECD6-CED7-3DF5FAC0388A}" dt="2019-02-25T04:24:01.288" v="49"/>
          <ac:picMkLst>
            <pc:docMk/>
            <pc:sldMk cId="2299247850" sldId="323"/>
            <ac:picMk id="22" creationId="{0FA4868C-D646-43D6-A6D9-440DCCFAB374}"/>
          </ac:picMkLst>
        </pc:picChg>
        <pc:picChg chg="add del mod">
          <ac:chgData name="M. Mengele" userId="S::mengelem@mcmaster.ca::438ddf5d-be3b-49c5-9494-72ecaf8f4718" providerId="AD" clId="Web-{4AF77E78-E3E9-ECD6-CED7-3DF5FAC0388A}" dt="2019-02-25T04:31:52.030" v="67"/>
          <ac:picMkLst>
            <pc:docMk/>
            <pc:sldMk cId="2299247850" sldId="323"/>
            <ac:picMk id="26" creationId="{84D79505-6568-4C35-9EEB-40EE4C376FB0}"/>
          </ac:picMkLst>
        </pc:picChg>
        <pc:picChg chg="add del mod">
          <ac:chgData name="M. Mengele" userId="S::mengelem@mcmaster.ca::438ddf5d-be3b-49c5-9494-72ecaf8f4718" providerId="AD" clId="Web-{4AF77E78-E3E9-ECD6-CED7-3DF5FAC0388A}" dt="2019-02-25T04:31:50.501" v="66"/>
          <ac:picMkLst>
            <pc:docMk/>
            <pc:sldMk cId="2299247850" sldId="323"/>
            <ac:picMk id="29" creationId="{C9D1E299-1E40-4316-97B9-172B0E90357A}"/>
          </ac:picMkLst>
        </pc:picChg>
      </pc:sldChg>
    </pc:docChg>
  </pc:docChgLst>
  <pc:docChgLst>
    <pc:chgData name="L. Schnull" userId="4a23e8ba-34b9-467b-97f0-e80117094d46" providerId="ADAL" clId="{A9EC6BE5-B7B1-4B6E-8808-1C1B1190FE31}"/>
    <pc:docChg chg="undo redo custSel addSld delSld modSld sldOrd">
      <pc:chgData name="L. Schnull" userId="4a23e8ba-34b9-467b-97f0-e80117094d46" providerId="ADAL" clId="{A9EC6BE5-B7B1-4B6E-8808-1C1B1190FE31}" dt="2019-02-28T07:55:43.347" v="24265" actId="1036"/>
      <pc:docMkLst>
        <pc:docMk/>
      </pc:docMkLst>
      <pc:sldChg chg="modSp">
        <pc:chgData name="L. Schnull" userId="4a23e8ba-34b9-467b-97f0-e80117094d46" providerId="ADAL" clId="{A9EC6BE5-B7B1-4B6E-8808-1C1B1190FE31}" dt="2019-02-23T21:17:53.712" v="6903" actId="20577"/>
        <pc:sldMkLst>
          <pc:docMk/>
          <pc:sldMk cId="3579410291" sldId="294"/>
        </pc:sldMkLst>
        <pc:spChg chg="mod">
          <ac:chgData name="L. Schnull" userId="4a23e8ba-34b9-467b-97f0-e80117094d46" providerId="ADAL" clId="{A9EC6BE5-B7B1-4B6E-8808-1C1B1190FE31}" dt="2019-02-23T21:17:53.712" v="6903" actId="20577"/>
          <ac:spMkLst>
            <pc:docMk/>
            <pc:sldMk cId="3579410291" sldId="294"/>
            <ac:spMk id="2" creationId="{6C32E2A8-A598-4DBF-B081-28D80B330078}"/>
          </ac:spMkLst>
        </pc:spChg>
      </pc:sldChg>
      <pc:sldChg chg="addSp delSp modSp mod">
        <pc:chgData name="L. Schnull" userId="4a23e8ba-34b9-467b-97f0-e80117094d46" providerId="ADAL" clId="{A9EC6BE5-B7B1-4B6E-8808-1C1B1190FE31}" dt="2019-02-27T10:29:23.732" v="21198"/>
        <pc:sldMkLst>
          <pc:docMk/>
          <pc:sldMk cId="2299247850" sldId="323"/>
        </pc:sldMkLst>
        <pc:spChg chg="mod">
          <ac:chgData name="L. Schnull" userId="4a23e8ba-34b9-467b-97f0-e80117094d46" providerId="ADAL" clId="{A9EC6BE5-B7B1-4B6E-8808-1C1B1190FE31}" dt="2019-02-27T04:34:44.314" v="19275" actId="20577"/>
          <ac:spMkLst>
            <pc:docMk/>
            <pc:sldMk cId="2299247850" sldId="323"/>
            <ac:spMk id="2" creationId="{3A40A1EF-4AFF-4D77-9864-A7412F5F44F7}"/>
          </ac:spMkLst>
        </pc:spChg>
        <pc:spChg chg="mod">
          <ac:chgData name="L. Schnull" userId="4a23e8ba-34b9-467b-97f0-e80117094d46" providerId="ADAL" clId="{A9EC6BE5-B7B1-4B6E-8808-1C1B1190FE31}" dt="2019-02-27T04:51:41.214" v="19863"/>
          <ac:spMkLst>
            <pc:docMk/>
            <pc:sldMk cId="2299247850" sldId="323"/>
            <ac:spMk id="6" creationId="{4DEC6C80-7D16-4ABA-B9E0-AE34841E2114}"/>
          </ac:spMkLst>
        </pc:spChg>
        <pc:spChg chg="mod">
          <ac:chgData name="L. Schnull" userId="4a23e8ba-34b9-467b-97f0-e80117094d46" providerId="ADAL" clId="{A9EC6BE5-B7B1-4B6E-8808-1C1B1190FE31}" dt="2019-02-27T04:40:25.628" v="19326"/>
          <ac:spMkLst>
            <pc:docMk/>
            <pc:sldMk cId="2299247850" sldId="323"/>
            <ac:spMk id="20" creationId="{93740804-4D4E-4F35-B5A1-449FD0065814}"/>
          </ac:spMkLst>
        </pc:spChg>
        <pc:spChg chg="mod">
          <ac:chgData name="L. Schnull" userId="4a23e8ba-34b9-467b-97f0-e80117094d46" providerId="ADAL" clId="{A9EC6BE5-B7B1-4B6E-8808-1C1B1190FE31}" dt="2019-02-24T17:51:02.178" v="13966" actId="255"/>
          <ac:spMkLst>
            <pc:docMk/>
            <pc:sldMk cId="2299247850" sldId="323"/>
            <ac:spMk id="21" creationId="{63DC25C9-C3CF-4783-B5E6-5207F27D2928}"/>
          </ac:spMkLst>
        </pc:spChg>
        <pc:spChg chg="del">
          <ac:chgData name="L. Schnull" userId="4a23e8ba-34b9-467b-97f0-e80117094d46" providerId="ADAL" clId="{A9EC6BE5-B7B1-4B6E-8808-1C1B1190FE31}" dt="2019-02-23T21:31:03.217" v="7044" actId="478"/>
          <ac:spMkLst>
            <pc:docMk/>
            <pc:sldMk cId="2299247850" sldId="323"/>
            <ac:spMk id="22" creationId="{37C0B897-C0CD-459F-BD97-5AE9505295F5}"/>
          </ac:spMkLst>
        </pc:spChg>
        <pc:spChg chg="del">
          <ac:chgData name="L. Schnull" userId="4a23e8ba-34b9-467b-97f0-e80117094d46" providerId="ADAL" clId="{A9EC6BE5-B7B1-4B6E-8808-1C1B1190FE31}" dt="2019-02-23T21:31:04.775" v="7045" actId="478"/>
          <ac:spMkLst>
            <pc:docMk/>
            <pc:sldMk cId="2299247850" sldId="323"/>
            <ac:spMk id="23" creationId="{DD57A97E-BEC9-41D2-AD09-6CF75BEF157D}"/>
          </ac:spMkLst>
        </pc:spChg>
        <pc:spChg chg="add mod">
          <ac:chgData name="L. Schnull" userId="4a23e8ba-34b9-467b-97f0-e80117094d46" providerId="ADAL" clId="{A9EC6BE5-B7B1-4B6E-8808-1C1B1190FE31}" dt="2019-02-25T11:17:53.756" v="17553" actId="20577"/>
          <ac:spMkLst>
            <pc:docMk/>
            <pc:sldMk cId="2299247850" sldId="323"/>
            <ac:spMk id="24" creationId="{FD7B3D95-64FE-4A3D-9DE3-F706187A6A3C}"/>
          </ac:spMkLst>
        </pc:spChg>
        <pc:spChg chg="add mod">
          <ac:chgData name="L. Schnull" userId="4a23e8ba-34b9-467b-97f0-e80117094d46" providerId="ADAL" clId="{A9EC6BE5-B7B1-4B6E-8808-1C1B1190FE31}" dt="2019-02-24T17:51:02.178" v="13966" actId="255"/>
          <ac:spMkLst>
            <pc:docMk/>
            <pc:sldMk cId="2299247850" sldId="323"/>
            <ac:spMk id="25" creationId="{9997C757-D3DF-4C60-8F05-D175268BD936}"/>
          </ac:spMkLst>
        </pc:spChg>
        <pc:spChg chg="mod topLvl">
          <ac:chgData name="L. Schnull" userId="4a23e8ba-34b9-467b-97f0-e80117094d46" providerId="ADAL" clId="{A9EC6BE5-B7B1-4B6E-8808-1C1B1190FE31}" dt="2019-02-24T08:30:04.906" v="13773" actId="1035"/>
          <ac:spMkLst>
            <pc:docMk/>
            <pc:sldMk cId="2299247850" sldId="323"/>
            <ac:spMk id="28" creationId="{243D7AA3-EBE1-4E6D-A3EA-F451249B4F74}"/>
          </ac:spMkLst>
        </pc:spChg>
        <pc:spChg chg="del">
          <ac:chgData name="L. Schnull" userId="4a23e8ba-34b9-467b-97f0-e80117094d46" providerId="ADAL" clId="{A9EC6BE5-B7B1-4B6E-8808-1C1B1190FE31}" dt="2019-02-23T22:15:02.188" v="7593" actId="478"/>
          <ac:spMkLst>
            <pc:docMk/>
            <pc:sldMk cId="2299247850" sldId="323"/>
            <ac:spMk id="32" creationId="{F25821AD-EDC5-4120-A76B-4F02DDE4C65E}"/>
          </ac:spMkLst>
        </pc:spChg>
        <pc:spChg chg="del">
          <ac:chgData name="L. Schnull" userId="4a23e8ba-34b9-467b-97f0-e80117094d46" providerId="ADAL" clId="{A9EC6BE5-B7B1-4B6E-8808-1C1B1190FE31}" dt="2019-02-23T22:15:02.188" v="7593" actId="478"/>
          <ac:spMkLst>
            <pc:docMk/>
            <pc:sldMk cId="2299247850" sldId="323"/>
            <ac:spMk id="33" creationId="{0EB14A00-28E2-464E-9510-9C0DF36D5F54}"/>
          </ac:spMkLst>
        </pc:spChg>
        <pc:spChg chg="del">
          <ac:chgData name="L. Schnull" userId="4a23e8ba-34b9-467b-97f0-e80117094d46" providerId="ADAL" clId="{A9EC6BE5-B7B1-4B6E-8808-1C1B1190FE31}" dt="2019-02-23T22:15:02.188" v="7593" actId="478"/>
          <ac:spMkLst>
            <pc:docMk/>
            <pc:sldMk cId="2299247850" sldId="323"/>
            <ac:spMk id="34" creationId="{17745801-C426-4238-8C7A-EC54CFA27309}"/>
          </ac:spMkLst>
        </pc:spChg>
        <pc:spChg chg="del">
          <ac:chgData name="L. Schnull" userId="4a23e8ba-34b9-467b-97f0-e80117094d46" providerId="ADAL" clId="{A9EC6BE5-B7B1-4B6E-8808-1C1B1190FE31}" dt="2019-02-23T22:15:02.188" v="7593" actId="478"/>
          <ac:spMkLst>
            <pc:docMk/>
            <pc:sldMk cId="2299247850" sldId="323"/>
            <ac:spMk id="36" creationId="{221ABCEC-77F5-4AE2-96CF-B820067460DE}"/>
          </ac:spMkLst>
        </pc:spChg>
        <pc:spChg chg="del">
          <ac:chgData name="L. Schnull" userId="4a23e8ba-34b9-467b-97f0-e80117094d46" providerId="ADAL" clId="{A9EC6BE5-B7B1-4B6E-8808-1C1B1190FE31}" dt="2019-02-23T22:15:02.188" v="7593" actId="478"/>
          <ac:spMkLst>
            <pc:docMk/>
            <pc:sldMk cId="2299247850" sldId="323"/>
            <ac:spMk id="37" creationId="{7E5F35F9-D9D8-469B-A769-2A1DC60AA58B}"/>
          </ac:spMkLst>
        </pc:spChg>
        <pc:spChg chg="del">
          <ac:chgData name="L. Schnull" userId="4a23e8ba-34b9-467b-97f0-e80117094d46" providerId="ADAL" clId="{A9EC6BE5-B7B1-4B6E-8808-1C1B1190FE31}" dt="2019-02-23T22:15:02.188" v="7593" actId="478"/>
          <ac:spMkLst>
            <pc:docMk/>
            <pc:sldMk cId="2299247850" sldId="323"/>
            <ac:spMk id="39" creationId="{12C95F09-A0AE-4E94-A7D0-160E6C8A5C87}"/>
          </ac:spMkLst>
        </pc:spChg>
        <pc:spChg chg="del">
          <ac:chgData name="L. Schnull" userId="4a23e8ba-34b9-467b-97f0-e80117094d46" providerId="ADAL" clId="{A9EC6BE5-B7B1-4B6E-8808-1C1B1190FE31}" dt="2019-02-23T22:15:02.188" v="7593" actId="478"/>
          <ac:spMkLst>
            <pc:docMk/>
            <pc:sldMk cId="2299247850" sldId="323"/>
            <ac:spMk id="41" creationId="{F3B684D6-C44F-47BE-91F4-717DCCC55561}"/>
          </ac:spMkLst>
        </pc:spChg>
        <pc:spChg chg="del">
          <ac:chgData name="L. Schnull" userId="4a23e8ba-34b9-467b-97f0-e80117094d46" providerId="ADAL" clId="{A9EC6BE5-B7B1-4B6E-8808-1C1B1190FE31}" dt="2019-02-23T22:14:53.694" v="7590" actId="478"/>
          <ac:spMkLst>
            <pc:docMk/>
            <pc:sldMk cId="2299247850" sldId="323"/>
            <ac:spMk id="43" creationId="{C7F7F09C-CA60-4E86-9890-E61FB5A9F75D}"/>
          </ac:spMkLst>
        </pc:spChg>
        <pc:spChg chg="del mod topLvl">
          <ac:chgData name="L. Schnull" userId="4a23e8ba-34b9-467b-97f0-e80117094d46" providerId="ADAL" clId="{A9EC6BE5-B7B1-4B6E-8808-1C1B1190FE31}" dt="2019-02-23T22:16:22.982" v="7611" actId="478"/>
          <ac:spMkLst>
            <pc:docMk/>
            <pc:sldMk cId="2299247850" sldId="323"/>
            <ac:spMk id="45" creationId="{0848FEEF-2C01-4B2F-8618-FF3BDCA7712C}"/>
          </ac:spMkLst>
        </pc:spChg>
        <pc:spChg chg="add mod">
          <ac:chgData name="L. Schnull" userId="4a23e8ba-34b9-467b-97f0-e80117094d46" providerId="ADAL" clId="{A9EC6BE5-B7B1-4B6E-8808-1C1B1190FE31}" dt="2019-02-24T08:30:04.906" v="13773" actId="1035"/>
          <ac:spMkLst>
            <pc:docMk/>
            <pc:sldMk cId="2299247850" sldId="323"/>
            <ac:spMk id="47" creationId="{C2AA18A4-BF27-4480-B2EE-4605C649F18C}"/>
          </ac:spMkLst>
        </pc:spChg>
        <pc:spChg chg="mod">
          <ac:chgData name="L. Schnull" userId="4a23e8ba-34b9-467b-97f0-e80117094d46" providerId="ADAL" clId="{A9EC6BE5-B7B1-4B6E-8808-1C1B1190FE31}" dt="2019-02-23T22:21:00.642" v="7694" actId="3064"/>
          <ac:spMkLst>
            <pc:docMk/>
            <pc:sldMk cId="2299247850" sldId="323"/>
            <ac:spMk id="50" creationId="{74D63717-FDF1-496E-B0D3-E615B6D9C52C}"/>
          </ac:spMkLst>
        </pc:spChg>
        <pc:spChg chg="mod">
          <ac:chgData name="L. Schnull" userId="4a23e8ba-34b9-467b-97f0-e80117094d46" providerId="ADAL" clId="{A9EC6BE5-B7B1-4B6E-8808-1C1B1190FE31}" dt="2019-02-23T22:21:00.642" v="7694" actId="3064"/>
          <ac:spMkLst>
            <pc:docMk/>
            <pc:sldMk cId="2299247850" sldId="323"/>
            <ac:spMk id="51" creationId="{1D8682C3-6DE2-40D5-B8AF-CB174E12D9A1}"/>
          </ac:spMkLst>
        </pc:spChg>
        <pc:spChg chg="mod">
          <ac:chgData name="L. Schnull" userId="4a23e8ba-34b9-467b-97f0-e80117094d46" providerId="ADAL" clId="{A9EC6BE5-B7B1-4B6E-8808-1C1B1190FE31}" dt="2019-02-23T22:21:00.642" v="7694" actId="3064"/>
          <ac:spMkLst>
            <pc:docMk/>
            <pc:sldMk cId="2299247850" sldId="323"/>
            <ac:spMk id="53" creationId="{D3952A43-997C-4E73-8DBA-467C2E46D4C2}"/>
          </ac:spMkLst>
        </pc:spChg>
        <pc:spChg chg="mod">
          <ac:chgData name="L. Schnull" userId="4a23e8ba-34b9-467b-97f0-e80117094d46" providerId="ADAL" clId="{A9EC6BE5-B7B1-4B6E-8808-1C1B1190FE31}" dt="2019-02-23T22:21:00.642" v="7694" actId="3064"/>
          <ac:spMkLst>
            <pc:docMk/>
            <pc:sldMk cId="2299247850" sldId="323"/>
            <ac:spMk id="54" creationId="{1EC57D23-C46D-4667-A59B-F008DE50498B}"/>
          </ac:spMkLst>
        </pc:spChg>
        <pc:spChg chg="mod">
          <ac:chgData name="L. Schnull" userId="4a23e8ba-34b9-467b-97f0-e80117094d46" providerId="ADAL" clId="{A9EC6BE5-B7B1-4B6E-8808-1C1B1190FE31}" dt="2019-02-23T22:21:00.642" v="7694" actId="3064"/>
          <ac:spMkLst>
            <pc:docMk/>
            <pc:sldMk cId="2299247850" sldId="323"/>
            <ac:spMk id="56" creationId="{405EA311-841B-4B50-BC42-7C334957B6B3}"/>
          </ac:spMkLst>
        </pc:spChg>
        <pc:spChg chg="mod">
          <ac:chgData name="L. Schnull" userId="4a23e8ba-34b9-467b-97f0-e80117094d46" providerId="ADAL" clId="{A9EC6BE5-B7B1-4B6E-8808-1C1B1190FE31}" dt="2019-02-23T22:21:00.642" v="7694" actId="3064"/>
          <ac:spMkLst>
            <pc:docMk/>
            <pc:sldMk cId="2299247850" sldId="323"/>
            <ac:spMk id="57" creationId="{0152BF33-AD48-4CC3-9058-84B83473652B}"/>
          </ac:spMkLst>
        </pc:spChg>
        <pc:spChg chg="mod">
          <ac:chgData name="L. Schnull" userId="4a23e8ba-34b9-467b-97f0-e80117094d46" providerId="ADAL" clId="{A9EC6BE5-B7B1-4B6E-8808-1C1B1190FE31}" dt="2019-02-23T22:21:00.642" v="7694" actId="3064"/>
          <ac:spMkLst>
            <pc:docMk/>
            <pc:sldMk cId="2299247850" sldId="323"/>
            <ac:spMk id="59" creationId="{2970FCE3-BE13-46C1-BBDC-EEA7D46B3905}"/>
          </ac:spMkLst>
        </pc:spChg>
        <pc:spChg chg="mod">
          <ac:chgData name="L. Schnull" userId="4a23e8ba-34b9-467b-97f0-e80117094d46" providerId="ADAL" clId="{A9EC6BE5-B7B1-4B6E-8808-1C1B1190FE31}" dt="2019-02-23T22:21:00.642" v="7694" actId="3064"/>
          <ac:spMkLst>
            <pc:docMk/>
            <pc:sldMk cId="2299247850" sldId="323"/>
            <ac:spMk id="60" creationId="{F1BE35E5-D9D1-44F1-AD2E-593C495872D5}"/>
          </ac:spMkLst>
        </pc:spChg>
        <pc:spChg chg="del mod">
          <ac:chgData name="L. Schnull" userId="4a23e8ba-34b9-467b-97f0-e80117094d46" providerId="ADAL" clId="{A9EC6BE5-B7B1-4B6E-8808-1C1B1190FE31}" dt="2019-02-23T22:33:47.487" v="7896" actId="478"/>
          <ac:spMkLst>
            <pc:docMk/>
            <pc:sldMk cId="2299247850" sldId="323"/>
            <ac:spMk id="62" creationId="{71BE7EF8-0BC8-4DCA-B3BA-796A3A322337}"/>
          </ac:spMkLst>
        </pc:spChg>
        <pc:spChg chg="del mod">
          <ac:chgData name="L. Schnull" userId="4a23e8ba-34b9-467b-97f0-e80117094d46" providerId="ADAL" clId="{A9EC6BE5-B7B1-4B6E-8808-1C1B1190FE31}" dt="2019-02-23T22:33:42.221" v="7893" actId="478"/>
          <ac:spMkLst>
            <pc:docMk/>
            <pc:sldMk cId="2299247850" sldId="323"/>
            <ac:spMk id="63" creationId="{F8D05388-3AA9-442F-ADEE-3E7FEC045E5C}"/>
          </ac:spMkLst>
        </pc:spChg>
        <pc:spChg chg="mod">
          <ac:chgData name="L. Schnull" userId="4a23e8ba-34b9-467b-97f0-e80117094d46" providerId="ADAL" clId="{A9EC6BE5-B7B1-4B6E-8808-1C1B1190FE31}" dt="2019-02-24T03:07:40.215" v="9154" actId="14100"/>
          <ac:spMkLst>
            <pc:docMk/>
            <pc:sldMk cId="2299247850" sldId="323"/>
            <ac:spMk id="65" creationId="{4C171622-489C-4149-BBCC-F33779A5328E}"/>
          </ac:spMkLst>
        </pc:spChg>
        <pc:spChg chg="mod">
          <ac:chgData name="L. Schnull" userId="4a23e8ba-34b9-467b-97f0-e80117094d46" providerId="ADAL" clId="{A9EC6BE5-B7B1-4B6E-8808-1C1B1190FE31}" dt="2019-02-23T22:24:02.941" v="7827" actId="20577"/>
          <ac:spMkLst>
            <pc:docMk/>
            <pc:sldMk cId="2299247850" sldId="323"/>
            <ac:spMk id="66" creationId="{64AAAD3C-9AA8-422E-B0E5-04229E4B6E8E}"/>
          </ac:spMkLst>
        </pc:spChg>
        <pc:spChg chg="mod">
          <ac:chgData name="L. Schnull" userId="4a23e8ba-34b9-467b-97f0-e80117094d46" providerId="ADAL" clId="{A9EC6BE5-B7B1-4B6E-8808-1C1B1190FE31}" dt="2019-02-24T03:07:40.215" v="9154" actId="14100"/>
          <ac:spMkLst>
            <pc:docMk/>
            <pc:sldMk cId="2299247850" sldId="323"/>
            <ac:spMk id="68" creationId="{008A37FD-A41B-4BE8-8FF0-FC0656116A09}"/>
          </ac:spMkLst>
        </pc:spChg>
        <pc:spChg chg="mod">
          <ac:chgData name="L. Schnull" userId="4a23e8ba-34b9-467b-97f0-e80117094d46" providerId="ADAL" clId="{A9EC6BE5-B7B1-4B6E-8808-1C1B1190FE31}" dt="2019-02-24T03:09:16.696" v="9179" actId="2"/>
          <ac:spMkLst>
            <pc:docMk/>
            <pc:sldMk cId="2299247850" sldId="323"/>
            <ac:spMk id="69" creationId="{488A4149-0658-4C4D-BE89-E9487EC6348F}"/>
          </ac:spMkLst>
        </pc:spChg>
        <pc:spChg chg="mod">
          <ac:chgData name="L. Schnull" userId="4a23e8ba-34b9-467b-97f0-e80117094d46" providerId="ADAL" clId="{A9EC6BE5-B7B1-4B6E-8808-1C1B1190FE31}" dt="2019-02-24T03:07:40.215" v="9154" actId="14100"/>
          <ac:spMkLst>
            <pc:docMk/>
            <pc:sldMk cId="2299247850" sldId="323"/>
            <ac:spMk id="74" creationId="{D9D3F765-BFE1-48BB-AA26-0F4386E524E7}"/>
          </ac:spMkLst>
        </pc:spChg>
        <pc:spChg chg="mod">
          <ac:chgData name="L. Schnull" userId="4a23e8ba-34b9-467b-97f0-e80117094d46" providerId="ADAL" clId="{A9EC6BE5-B7B1-4B6E-8808-1C1B1190FE31}" dt="2019-02-23T22:34:38.817" v="7942" actId="1035"/>
          <ac:spMkLst>
            <pc:docMk/>
            <pc:sldMk cId="2299247850" sldId="323"/>
            <ac:spMk id="75" creationId="{F7899580-2BCC-4956-8B3A-35C52564A8AC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88" creationId="{F75EDC32-2BE1-429C-8177-8AEA9AA9741A}"/>
          </ac:spMkLst>
        </pc:spChg>
        <pc:spChg chg="add mod">
          <ac:chgData name="L. Schnull" userId="4a23e8ba-34b9-467b-97f0-e80117094d46" providerId="ADAL" clId="{A9EC6BE5-B7B1-4B6E-8808-1C1B1190FE31}" dt="2019-02-24T03:06:12.370" v="9145" actId="164"/>
          <ac:spMkLst>
            <pc:docMk/>
            <pc:sldMk cId="2299247850" sldId="323"/>
            <ac:spMk id="90" creationId="{F52DF9DC-995F-4E55-9F1A-7B0CBDE4F4CB}"/>
          </ac:spMkLst>
        </pc:spChg>
        <pc:spChg chg="add mod">
          <ac:chgData name="L. Schnull" userId="4a23e8ba-34b9-467b-97f0-e80117094d46" providerId="ADAL" clId="{A9EC6BE5-B7B1-4B6E-8808-1C1B1190FE31}" dt="2019-02-24T03:06:12.370" v="9145" actId="164"/>
          <ac:spMkLst>
            <pc:docMk/>
            <pc:sldMk cId="2299247850" sldId="323"/>
            <ac:spMk id="91" creationId="{C6231EF8-FC8A-4FD3-BCA6-29A4F2D8CBE8}"/>
          </ac:spMkLst>
        </pc:spChg>
        <pc:spChg chg="add mod">
          <ac:chgData name="L. Schnull" userId="4a23e8ba-34b9-467b-97f0-e80117094d46" providerId="ADAL" clId="{A9EC6BE5-B7B1-4B6E-8808-1C1B1190FE31}" dt="2019-02-25T11:17:03.208" v="17524" actId="1038"/>
          <ac:spMkLst>
            <pc:docMk/>
            <pc:sldMk cId="2299247850" sldId="323"/>
            <ac:spMk id="92" creationId="{C1CDF605-D828-4D47-81D3-C6AACDCA69AF}"/>
          </ac:spMkLst>
        </pc:spChg>
        <pc:spChg chg="add mod">
          <ac:chgData name="L. Schnull" userId="4a23e8ba-34b9-467b-97f0-e80117094d46" providerId="ADAL" clId="{A9EC6BE5-B7B1-4B6E-8808-1C1B1190FE31}" dt="2019-02-25T11:17:03.208" v="17524" actId="1038"/>
          <ac:spMkLst>
            <pc:docMk/>
            <pc:sldMk cId="2299247850" sldId="323"/>
            <ac:spMk id="93" creationId="{34460E5E-BEBF-4503-BF42-15A3B95C01F4}"/>
          </ac:spMkLst>
        </pc:spChg>
        <pc:spChg chg="add mod">
          <ac:chgData name="L. Schnull" userId="4a23e8ba-34b9-467b-97f0-e80117094d46" providerId="ADAL" clId="{A9EC6BE5-B7B1-4B6E-8808-1C1B1190FE31}" dt="2019-02-25T11:17:03.208" v="17524" actId="1038"/>
          <ac:spMkLst>
            <pc:docMk/>
            <pc:sldMk cId="2299247850" sldId="323"/>
            <ac:spMk id="94" creationId="{68CAE777-3F95-4FFC-BF37-4EF562EE9D41}"/>
          </ac:spMkLst>
        </pc:spChg>
        <pc:spChg chg="add mod">
          <ac:chgData name="L. Schnull" userId="4a23e8ba-34b9-467b-97f0-e80117094d46" providerId="ADAL" clId="{A9EC6BE5-B7B1-4B6E-8808-1C1B1190FE31}" dt="2019-02-25T11:17:03.208" v="17524" actId="1038"/>
          <ac:spMkLst>
            <pc:docMk/>
            <pc:sldMk cId="2299247850" sldId="323"/>
            <ac:spMk id="95" creationId="{34553BD1-82A0-4950-A212-E7A9B536C6F8}"/>
          </ac:spMkLst>
        </pc:spChg>
        <pc:spChg chg="add mod">
          <ac:chgData name="L. Schnull" userId="4a23e8ba-34b9-467b-97f0-e80117094d46" providerId="ADAL" clId="{A9EC6BE5-B7B1-4B6E-8808-1C1B1190FE31}" dt="2019-02-24T04:20:54.168" v="10300" actId="20577"/>
          <ac:spMkLst>
            <pc:docMk/>
            <pc:sldMk cId="2299247850" sldId="323"/>
            <ac:spMk id="97" creationId="{31298B63-EDBA-4C44-A3B9-6027FD35DE7B}"/>
          </ac:spMkLst>
        </pc:spChg>
        <pc:spChg chg="add del mod">
          <ac:chgData name="L. Schnull" userId="4a23e8ba-34b9-467b-97f0-e80117094d46" providerId="ADAL" clId="{A9EC6BE5-B7B1-4B6E-8808-1C1B1190FE31}" dt="2019-02-24T03:12:58.358" v="9308" actId="478"/>
          <ac:spMkLst>
            <pc:docMk/>
            <pc:sldMk cId="2299247850" sldId="323"/>
            <ac:spMk id="98" creationId="{7C152C65-A45E-4F15-91E2-6EA6B59C953B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98" creationId="{CCB19D83-C8B6-4551-AAC9-C0141711F950}"/>
          </ac:spMkLst>
        </pc:spChg>
        <pc:spChg chg="add mod">
          <ac:chgData name="L. Schnull" userId="4a23e8ba-34b9-467b-97f0-e80117094d46" providerId="ADAL" clId="{A9EC6BE5-B7B1-4B6E-8808-1C1B1190FE31}" dt="2019-02-24T04:30:13.369" v="10474" actId="20577"/>
          <ac:spMkLst>
            <pc:docMk/>
            <pc:sldMk cId="2299247850" sldId="323"/>
            <ac:spMk id="99" creationId="{95000707-D0A3-4694-B8FC-CAA630C16C00}"/>
          </ac:spMkLst>
        </pc:spChg>
        <pc:spChg chg="add mod">
          <ac:chgData name="L. Schnull" userId="4a23e8ba-34b9-467b-97f0-e80117094d46" providerId="ADAL" clId="{A9EC6BE5-B7B1-4B6E-8808-1C1B1190FE31}" dt="2019-02-24T04:20:57.733" v="10301" actId="20577"/>
          <ac:spMkLst>
            <pc:docMk/>
            <pc:sldMk cId="2299247850" sldId="323"/>
            <ac:spMk id="100" creationId="{562D620C-283A-4B2F-B408-7E5AFDCCFC73}"/>
          </ac:spMkLst>
        </pc:spChg>
        <pc:spChg chg="add mod">
          <ac:chgData name="L. Schnull" userId="4a23e8ba-34b9-467b-97f0-e80117094d46" providerId="ADAL" clId="{A9EC6BE5-B7B1-4B6E-8808-1C1B1190FE31}" dt="2019-02-24T04:30:19.889" v="10490" actId="20577"/>
          <ac:spMkLst>
            <pc:docMk/>
            <pc:sldMk cId="2299247850" sldId="323"/>
            <ac:spMk id="101" creationId="{B2DD1849-9D5B-4627-865D-9FEB0770F947}"/>
          </ac:spMkLst>
        </pc:spChg>
        <pc:spChg chg="add mod">
          <ac:chgData name="L. Schnull" userId="4a23e8ba-34b9-467b-97f0-e80117094d46" providerId="ADAL" clId="{A9EC6BE5-B7B1-4B6E-8808-1C1B1190FE31}" dt="2019-02-25T11:06:33.253" v="17103" actId="14100"/>
          <ac:spMkLst>
            <pc:docMk/>
            <pc:sldMk cId="2299247850" sldId="323"/>
            <ac:spMk id="102" creationId="{B1D74401-4D33-424C-AEFC-988F175E2635}"/>
          </ac:spMkLst>
        </pc:spChg>
        <pc:spChg chg="add mod">
          <ac:chgData name="L. Schnull" userId="4a23e8ba-34b9-467b-97f0-e80117094d46" providerId="ADAL" clId="{A9EC6BE5-B7B1-4B6E-8808-1C1B1190FE31}" dt="2019-02-25T10:45:03.266" v="16663" actId="1035"/>
          <ac:spMkLst>
            <pc:docMk/>
            <pc:sldMk cId="2299247850" sldId="323"/>
            <ac:spMk id="103" creationId="{7D503FF4-7D55-451C-8EAC-997EC17F21C2}"/>
          </ac:spMkLst>
        </pc:spChg>
        <pc:spChg chg="add mod">
          <ac:chgData name="L. Schnull" userId="4a23e8ba-34b9-467b-97f0-e80117094d46" providerId="ADAL" clId="{A9EC6BE5-B7B1-4B6E-8808-1C1B1190FE31}" dt="2019-02-25T11:02:48.446" v="17009" actId="14100"/>
          <ac:spMkLst>
            <pc:docMk/>
            <pc:sldMk cId="2299247850" sldId="323"/>
            <ac:spMk id="104" creationId="{E0D14B02-27D9-4A5C-81A1-913B944AD91D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105" creationId="{2A271E41-919F-4C13-B315-D152BA1CB945}"/>
          </ac:spMkLst>
        </pc:spChg>
        <pc:spChg chg="add del mod">
          <ac:chgData name="L. Schnull" userId="4a23e8ba-34b9-467b-97f0-e80117094d46" providerId="ADAL" clId="{A9EC6BE5-B7B1-4B6E-8808-1C1B1190FE31}" dt="2019-02-24T04:51:51.185" v="10733" actId="478"/>
          <ac:spMkLst>
            <pc:docMk/>
            <pc:sldMk cId="2299247850" sldId="323"/>
            <ac:spMk id="105" creationId="{87CD5E72-F56B-40CA-9542-2037A43C5FEF}"/>
          </ac:spMkLst>
        </pc:spChg>
        <pc:spChg chg="add mod">
          <ac:chgData name="L. Schnull" userId="4a23e8ba-34b9-467b-97f0-e80117094d46" providerId="ADAL" clId="{A9EC6BE5-B7B1-4B6E-8808-1C1B1190FE31}" dt="2019-02-25T11:02:48.446" v="17009" actId="14100"/>
          <ac:spMkLst>
            <pc:docMk/>
            <pc:sldMk cId="2299247850" sldId="323"/>
            <ac:spMk id="106" creationId="{B9667B3D-64C6-4AD5-A339-E6E94B9A9ACC}"/>
          </ac:spMkLst>
        </pc:spChg>
        <pc:spChg chg="add del mod">
          <ac:chgData name="L. Schnull" userId="4a23e8ba-34b9-467b-97f0-e80117094d46" providerId="ADAL" clId="{A9EC6BE5-B7B1-4B6E-8808-1C1B1190FE31}" dt="2019-02-24T05:14:48.632" v="10941" actId="478"/>
          <ac:spMkLst>
            <pc:docMk/>
            <pc:sldMk cId="2299247850" sldId="323"/>
            <ac:spMk id="107" creationId="{8CC50BB4-E7C6-44B3-BB00-474D911250E2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107" creationId="{E54E566D-2C2C-4053-86E1-FF48FE5BA2E0}"/>
          </ac:spMkLst>
        </pc:spChg>
        <pc:spChg chg="add mod">
          <ac:chgData name="L. Schnull" userId="4a23e8ba-34b9-467b-97f0-e80117094d46" providerId="ADAL" clId="{A9EC6BE5-B7B1-4B6E-8808-1C1B1190FE31}" dt="2019-02-25T11:10:39.188" v="17216" actId="14100"/>
          <ac:spMkLst>
            <pc:docMk/>
            <pc:sldMk cId="2299247850" sldId="323"/>
            <ac:spMk id="108" creationId="{1C56226F-897B-48FE-9E0E-92B695310BB6}"/>
          </ac:spMkLst>
        </pc:spChg>
        <pc:spChg chg="add del mod">
          <ac:chgData name="L. Schnull" userId="4a23e8ba-34b9-467b-97f0-e80117094d46" providerId="ADAL" clId="{A9EC6BE5-B7B1-4B6E-8808-1C1B1190FE31}" dt="2019-02-25T10:42:55.511" v="16645" actId="478"/>
          <ac:spMkLst>
            <pc:docMk/>
            <pc:sldMk cId="2299247850" sldId="323"/>
            <ac:spMk id="109" creationId="{A97F702A-5FC0-480A-8944-F2E888D67374}"/>
          </ac:spMkLst>
        </pc:spChg>
        <pc:spChg chg="add del mod">
          <ac:chgData name="L. Schnull" userId="4a23e8ba-34b9-467b-97f0-e80117094d46" providerId="ADAL" clId="{A9EC6BE5-B7B1-4B6E-8808-1C1B1190FE31}" dt="2019-02-25T10:42:56.570" v="16647" actId="478"/>
          <ac:spMkLst>
            <pc:docMk/>
            <pc:sldMk cId="2299247850" sldId="323"/>
            <ac:spMk id="110" creationId="{B4ABF87B-19F3-4241-B121-597790F198EA}"/>
          </ac:spMkLst>
        </pc:spChg>
        <pc:spChg chg="add del mod">
          <ac:chgData name="L. Schnull" userId="4a23e8ba-34b9-467b-97f0-e80117094d46" providerId="ADAL" clId="{A9EC6BE5-B7B1-4B6E-8808-1C1B1190FE31}" dt="2019-02-24T04:54:06.879" v="10765" actId="478"/>
          <ac:spMkLst>
            <pc:docMk/>
            <pc:sldMk cId="2299247850" sldId="323"/>
            <ac:spMk id="112" creationId="{C805DE77-E1EC-4D9C-B1A8-A0F3EA9427D3}"/>
          </ac:spMkLst>
        </pc:spChg>
        <pc:spChg chg="add del mod">
          <ac:chgData name="L. Schnull" userId="4a23e8ba-34b9-467b-97f0-e80117094d46" providerId="ADAL" clId="{A9EC6BE5-B7B1-4B6E-8808-1C1B1190FE31}" dt="2019-02-25T10:42:59.347" v="16649" actId="478"/>
          <ac:spMkLst>
            <pc:docMk/>
            <pc:sldMk cId="2299247850" sldId="323"/>
            <ac:spMk id="112" creationId="{E338879D-4168-4445-9039-B961E2888BF3}"/>
          </ac:spMkLst>
        </pc:spChg>
        <pc:spChg chg="add mod">
          <ac:chgData name="L. Schnull" userId="4a23e8ba-34b9-467b-97f0-e80117094d46" providerId="ADAL" clId="{A9EC6BE5-B7B1-4B6E-8808-1C1B1190FE31}" dt="2019-02-27T10:20:11.418" v="21119" actId="207"/>
          <ac:spMkLst>
            <pc:docMk/>
            <pc:sldMk cId="2299247850" sldId="323"/>
            <ac:spMk id="113" creationId="{77123C42-2521-447D-930E-3100670EAD25}"/>
          </ac:spMkLst>
        </pc:spChg>
        <pc:spChg chg="add mod">
          <ac:chgData name="L. Schnull" userId="4a23e8ba-34b9-467b-97f0-e80117094d46" providerId="ADAL" clId="{A9EC6BE5-B7B1-4B6E-8808-1C1B1190FE31}" dt="2019-02-27T10:20:11.418" v="21119" actId="207"/>
          <ac:spMkLst>
            <pc:docMk/>
            <pc:sldMk cId="2299247850" sldId="323"/>
            <ac:spMk id="114" creationId="{53A1BF67-5AC6-4984-9BBF-EFD8F29AD8AC}"/>
          </ac:spMkLst>
        </pc:spChg>
        <pc:spChg chg="add del mod">
          <ac:chgData name="L. Schnull" userId="4a23e8ba-34b9-467b-97f0-e80117094d46" providerId="ADAL" clId="{A9EC6BE5-B7B1-4B6E-8808-1C1B1190FE31}" dt="2019-02-25T10:42:58.708" v="16648" actId="478"/>
          <ac:spMkLst>
            <pc:docMk/>
            <pc:sldMk cId="2299247850" sldId="323"/>
            <ac:spMk id="115" creationId="{5CB82F67-ADF2-4727-AE26-06E2E7BEA073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117" creationId="{C2B4FADA-CE48-4154-89C0-0CF5F4A79B48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118" creationId="{DBFBAF0F-4061-4B8F-B331-6057C81E6834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119" creationId="{7949AEFE-D726-47B7-9C94-EDE9BBB325BF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120" creationId="{8EAC59A1-EB75-4831-9901-FE061CB82457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121" creationId="{6FD69C88-96EA-4C41-AC72-E31BD69677C3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122" creationId="{192D6529-06F0-4F55-9A0D-0D41F8A03FB9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124" creationId="{CD64243F-9FBE-48DE-B786-E8D1D8E211F2}"/>
          </ac:spMkLst>
        </pc:spChg>
        <pc:spChg chg="add mod">
          <ac:chgData name="L. Schnull" userId="4a23e8ba-34b9-467b-97f0-e80117094d46" providerId="ADAL" clId="{A9EC6BE5-B7B1-4B6E-8808-1C1B1190FE31}" dt="2019-02-25T11:10:52.528" v="17217" actId="164"/>
          <ac:spMkLst>
            <pc:docMk/>
            <pc:sldMk cId="2299247850" sldId="323"/>
            <ac:spMk id="128" creationId="{F5C38AEE-918C-48B3-8785-FB5E2DFAECF2}"/>
          </ac:spMkLst>
        </pc:spChg>
        <pc:spChg chg="add mod">
          <ac:chgData name="L. Schnull" userId="4a23e8ba-34b9-467b-97f0-e80117094d46" providerId="ADAL" clId="{A9EC6BE5-B7B1-4B6E-8808-1C1B1190FE31}" dt="2019-02-25T11:07:26.556" v="17142" actId="1036"/>
          <ac:spMkLst>
            <pc:docMk/>
            <pc:sldMk cId="2299247850" sldId="323"/>
            <ac:spMk id="129" creationId="{4A950642-26E1-4A6C-95A7-CF49DBA11CD4}"/>
          </ac:spMkLst>
        </pc:spChg>
        <pc:spChg chg="add mod">
          <ac:chgData name="L. Schnull" userId="4a23e8ba-34b9-467b-97f0-e80117094d46" providerId="ADAL" clId="{A9EC6BE5-B7B1-4B6E-8808-1C1B1190FE31}" dt="2019-02-25T12:00:30.874" v="17819" actId="1038"/>
          <ac:spMkLst>
            <pc:docMk/>
            <pc:sldMk cId="2299247850" sldId="323"/>
            <ac:spMk id="130" creationId="{85224E5F-A249-490E-8EDE-A7FE0221EF68}"/>
          </ac:spMkLst>
        </pc:spChg>
        <pc:spChg chg="mod">
          <ac:chgData name="L. Schnull" userId="4a23e8ba-34b9-467b-97f0-e80117094d46" providerId="ADAL" clId="{A9EC6BE5-B7B1-4B6E-8808-1C1B1190FE31}" dt="2019-02-25T11:11:53.110" v="17259" actId="20577"/>
          <ac:spMkLst>
            <pc:docMk/>
            <pc:sldMk cId="2299247850" sldId="323"/>
            <ac:spMk id="132" creationId="{CDB4CCD1-F175-492C-B0F4-4F93AFFCDC78}"/>
          </ac:spMkLst>
        </pc:spChg>
        <pc:spChg chg="mod">
          <ac:chgData name="L. Schnull" userId="4a23e8ba-34b9-467b-97f0-e80117094d46" providerId="ADAL" clId="{A9EC6BE5-B7B1-4B6E-8808-1C1B1190FE31}" dt="2019-02-27T10:19:23.526" v="21104" actId="1076"/>
          <ac:spMkLst>
            <pc:docMk/>
            <pc:sldMk cId="2299247850" sldId="323"/>
            <ac:spMk id="133" creationId="{99C95318-7A46-49C8-972E-F89F12E4E09B}"/>
          </ac:spMkLst>
        </pc:spChg>
        <pc:spChg chg="mod">
          <ac:chgData name="L. Schnull" userId="4a23e8ba-34b9-467b-97f0-e80117094d46" providerId="ADAL" clId="{A9EC6BE5-B7B1-4B6E-8808-1C1B1190FE31}" dt="2019-02-27T10:23:50.086" v="21138" actId="14100"/>
          <ac:spMkLst>
            <pc:docMk/>
            <pc:sldMk cId="2299247850" sldId="323"/>
            <ac:spMk id="134" creationId="{1DC1F57D-6F74-461E-8697-AEABBD10CD75}"/>
          </ac:spMkLst>
        </pc:spChg>
        <pc:spChg chg="mod">
          <ac:chgData name="L. Schnull" userId="4a23e8ba-34b9-467b-97f0-e80117094d46" providerId="ADAL" clId="{A9EC6BE5-B7B1-4B6E-8808-1C1B1190FE31}" dt="2019-02-27T10:23:50.086" v="21138" actId="14100"/>
          <ac:spMkLst>
            <pc:docMk/>
            <pc:sldMk cId="2299247850" sldId="323"/>
            <ac:spMk id="135" creationId="{62BC7785-CD87-4E26-83F4-4E5C5D2B7844}"/>
          </ac:spMkLst>
        </pc:spChg>
        <pc:spChg chg="del">
          <ac:chgData name="L. Schnull" userId="4a23e8ba-34b9-467b-97f0-e80117094d46" providerId="ADAL" clId="{A9EC6BE5-B7B1-4B6E-8808-1C1B1190FE31}" dt="2019-02-25T11:13:21.841" v="17408" actId="478"/>
          <ac:spMkLst>
            <pc:docMk/>
            <pc:sldMk cId="2299247850" sldId="323"/>
            <ac:spMk id="136" creationId="{9614FBC4-315D-40A1-8AA6-1489801899A5}"/>
          </ac:spMkLst>
        </pc:spChg>
        <pc:spChg chg="del">
          <ac:chgData name="L. Schnull" userId="4a23e8ba-34b9-467b-97f0-e80117094d46" providerId="ADAL" clId="{A9EC6BE5-B7B1-4B6E-8808-1C1B1190FE31}" dt="2019-02-25T11:13:24.744" v="17409" actId="478"/>
          <ac:spMkLst>
            <pc:docMk/>
            <pc:sldMk cId="2299247850" sldId="323"/>
            <ac:spMk id="137" creationId="{8CDEBACB-168D-40E9-AE93-ABE991083685}"/>
          </ac:spMkLst>
        </pc:spChg>
        <pc:spChg chg="add mod">
          <ac:chgData name="L. Schnull" userId="4a23e8ba-34b9-467b-97f0-e80117094d46" providerId="ADAL" clId="{A9EC6BE5-B7B1-4B6E-8808-1C1B1190FE31}" dt="2019-02-25T11:19:25.880" v="17574" actId="20577"/>
          <ac:spMkLst>
            <pc:docMk/>
            <pc:sldMk cId="2299247850" sldId="323"/>
            <ac:spMk id="138" creationId="{1CDBFEEA-89B2-44E7-B9C0-533D3D5704AA}"/>
          </ac:spMkLst>
        </pc:spChg>
        <pc:spChg chg="add mod">
          <ac:chgData name="L. Schnull" userId="4a23e8ba-34b9-467b-97f0-e80117094d46" providerId="ADAL" clId="{A9EC6BE5-B7B1-4B6E-8808-1C1B1190FE31}" dt="2019-02-25T11:19:46.220" v="17607" actId="1038"/>
          <ac:spMkLst>
            <pc:docMk/>
            <pc:sldMk cId="2299247850" sldId="323"/>
            <ac:spMk id="139" creationId="{AC43F1E8-2747-4EBB-A5B2-CF09B03DF652}"/>
          </ac:spMkLst>
        </pc:spChg>
        <pc:spChg chg="add del mod">
          <ac:chgData name="L. Schnull" userId="4a23e8ba-34b9-467b-97f0-e80117094d46" providerId="ADAL" clId="{A9EC6BE5-B7B1-4B6E-8808-1C1B1190FE31}" dt="2019-02-24T05:21:21.306" v="11003" actId="478"/>
          <ac:spMkLst>
            <pc:docMk/>
            <pc:sldMk cId="2299247850" sldId="323"/>
            <ac:spMk id="141" creationId="{EF0894FA-BFB0-4FAF-9222-65CA20D5D0F6}"/>
          </ac:spMkLst>
        </pc:spChg>
        <pc:spChg chg="add mod">
          <ac:chgData name="L. Schnull" userId="4a23e8ba-34b9-467b-97f0-e80117094d46" providerId="ADAL" clId="{A9EC6BE5-B7B1-4B6E-8808-1C1B1190FE31}" dt="2019-02-24T05:23:41.700" v="11044" actId="14100"/>
          <ac:spMkLst>
            <pc:docMk/>
            <pc:sldMk cId="2299247850" sldId="323"/>
            <ac:spMk id="142" creationId="{255E7A86-2C16-4723-9EFF-2F16219D0349}"/>
          </ac:spMkLst>
        </pc:spChg>
        <pc:spChg chg="add mod">
          <ac:chgData name="L. Schnull" userId="4a23e8ba-34b9-467b-97f0-e80117094d46" providerId="ADAL" clId="{A9EC6BE5-B7B1-4B6E-8808-1C1B1190FE31}" dt="2019-02-24T05:24:47.775" v="11070" actId="1035"/>
          <ac:spMkLst>
            <pc:docMk/>
            <pc:sldMk cId="2299247850" sldId="323"/>
            <ac:spMk id="143" creationId="{3E2B35F2-DFF6-472C-AA44-E3AEC0538250}"/>
          </ac:spMkLst>
        </pc:spChg>
        <pc:spChg chg="mod">
          <ac:chgData name="L. Schnull" userId="4a23e8ba-34b9-467b-97f0-e80117094d46" providerId="ADAL" clId="{A9EC6BE5-B7B1-4B6E-8808-1C1B1190FE31}" dt="2019-02-27T10:10:15.508" v="20980" actId="20577"/>
          <ac:spMkLst>
            <pc:docMk/>
            <pc:sldMk cId="2299247850" sldId="323"/>
            <ac:spMk id="144" creationId="{3A3A8E51-F1DA-4CCB-9FCC-76CDD56B7288}"/>
          </ac:spMkLst>
        </pc:spChg>
        <pc:spChg chg="mod">
          <ac:chgData name="L. Schnull" userId="4a23e8ba-34b9-467b-97f0-e80117094d46" providerId="ADAL" clId="{A9EC6BE5-B7B1-4B6E-8808-1C1B1190FE31}" dt="2019-02-25T11:23:16.026" v="17689" actId="1038"/>
          <ac:spMkLst>
            <pc:docMk/>
            <pc:sldMk cId="2299247850" sldId="323"/>
            <ac:spMk id="145" creationId="{4ED87679-BF84-4D7F-84AA-0CA7CFCD16E2}"/>
          </ac:spMkLst>
        </pc:spChg>
        <pc:spChg chg="add mod">
          <ac:chgData name="L. Schnull" userId="4a23e8ba-34b9-467b-97f0-e80117094d46" providerId="ADAL" clId="{A9EC6BE5-B7B1-4B6E-8808-1C1B1190FE31}" dt="2019-02-27T10:10:42.104" v="20984" actId="1037"/>
          <ac:spMkLst>
            <pc:docMk/>
            <pc:sldMk cId="2299247850" sldId="323"/>
            <ac:spMk id="146" creationId="{BADCA546-C988-42E9-8D22-8DA51A40E83D}"/>
          </ac:spMkLst>
        </pc:spChg>
        <pc:spChg chg="add mod">
          <ac:chgData name="L. Schnull" userId="4a23e8ba-34b9-467b-97f0-e80117094d46" providerId="ADAL" clId="{A9EC6BE5-B7B1-4B6E-8808-1C1B1190FE31}" dt="2019-02-27T10:10:42.104" v="20984" actId="1037"/>
          <ac:spMkLst>
            <pc:docMk/>
            <pc:sldMk cId="2299247850" sldId="323"/>
            <ac:spMk id="147" creationId="{CCD08804-9082-4958-B4BB-413C8BEC159B}"/>
          </ac:spMkLst>
        </pc:spChg>
        <pc:grpChg chg="add mod">
          <ac:chgData name="L. Schnull" userId="4a23e8ba-34b9-467b-97f0-e80117094d46" providerId="ADAL" clId="{A9EC6BE5-B7B1-4B6E-8808-1C1B1190FE31}" dt="2019-02-27T10:15:54.924" v="21039" actId="164"/>
          <ac:grpSpMkLst>
            <pc:docMk/>
            <pc:sldMk cId="2299247850" sldId="323"/>
            <ac:grpSpMk id="17" creationId="{C580AF8F-1940-40F4-A2E3-FAFB85FDD857}"/>
          </ac:grpSpMkLst>
        </pc:grpChg>
        <pc:grpChg chg="add mod">
          <ac:chgData name="L. Schnull" userId="4a23e8ba-34b9-467b-97f0-e80117094d46" providerId="ADAL" clId="{A9EC6BE5-B7B1-4B6E-8808-1C1B1190FE31}" dt="2019-02-25T11:10:57.803" v="17218" actId="14100"/>
          <ac:grpSpMkLst>
            <pc:docMk/>
            <pc:sldMk cId="2299247850" sldId="323"/>
            <ac:grpSpMk id="19" creationId="{2072C54F-7A70-44E7-BCFA-11318DD02D7E}"/>
          </ac:grpSpMkLst>
        </pc:grpChg>
        <pc:grpChg chg="add del mod">
          <ac:chgData name="L. Schnull" userId="4a23e8ba-34b9-467b-97f0-e80117094d46" providerId="ADAL" clId="{A9EC6BE5-B7B1-4B6E-8808-1C1B1190FE31}" dt="2019-02-23T22:16:22.982" v="7611" actId="478"/>
          <ac:grpSpMkLst>
            <pc:docMk/>
            <pc:sldMk cId="2299247850" sldId="323"/>
            <ac:grpSpMk id="19" creationId="{97891783-0A6F-4C81-A78B-1DB9A4529797}"/>
          </ac:grpSpMkLst>
        </pc:grpChg>
        <pc:grpChg chg="add mod">
          <ac:chgData name="L. Schnull" userId="4a23e8ba-34b9-467b-97f0-e80117094d46" providerId="ADAL" clId="{A9EC6BE5-B7B1-4B6E-8808-1C1B1190FE31}" dt="2019-02-25T11:22:57.929" v="17685" actId="164"/>
          <ac:grpSpMkLst>
            <pc:docMk/>
            <pc:sldMk cId="2299247850" sldId="323"/>
            <ac:grpSpMk id="23" creationId="{C8920E90-1383-42BA-A5BC-AD3294493107}"/>
          </ac:grpSpMkLst>
        </pc:grpChg>
        <pc:grpChg chg="add mod">
          <ac:chgData name="L. Schnull" userId="4a23e8ba-34b9-467b-97f0-e80117094d46" providerId="ADAL" clId="{A9EC6BE5-B7B1-4B6E-8808-1C1B1190FE31}" dt="2019-02-25T11:28:38.566" v="17746" actId="164"/>
          <ac:grpSpMkLst>
            <pc:docMk/>
            <pc:sldMk cId="2299247850" sldId="323"/>
            <ac:grpSpMk id="26" creationId="{007DA2A0-8DD5-464C-BE40-7D5236BBA37A}"/>
          </ac:grpSpMkLst>
        </pc:grpChg>
        <pc:grpChg chg="add del mod">
          <ac:chgData name="L. Schnull" userId="4a23e8ba-34b9-467b-97f0-e80117094d46" providerId="ADAL" clId="{A9EC6BE5-B7B1-4B6E-8808-1C1B1190FE31}" dt="2019-02-23T22:15:25.869" v="7602" actId="165"/>
          <ac:grpSpMkLst>
            <pc:docMk/>
            <pc:sldMk cId="2299247850" sldId="323"/>
            <ac:grpSpMk id="26" creationId="{BDE1145F-22C5-47CD-AAD8-FE79BAF0F26B}"/>
          </ac:grpSpMkLst>
        </pc:grpChg>
        <pc:grpChg chg="add mod">
          <ac:chgData name="L. Schnull" userId="4a23e8ba-34b9-467b-97f0-e80117094d46" providerId="ADAL" clId="{A9EC6BE5-B7B1-4B6E-8808-1C1B1190FE31}" dt="2019-02-27T10:19:23.573" v="21112" actId="14100"/>
          <ac:grpSpMkLst>
            <pc:docMk/>
            <pc:sldMk cId="2299247850" sldId="323"/>
            <ac:grpSpMk id="27" creationId="{188552AF-32BD-49B4-B649-EEAA3603ED0F}"/>
          </ac:grpSpMkLst>
        </pc:grpChg>
        <pc:grpChg chg="del mod topLvl">
          <ac:chgData name="L. Schnull" userId="4a23e8ba-34b9-467b-97f0-e80117094d46" providerId="ADAL" clId="{A9EC6BE5-B7B1-4B6E-8808-1C1B1190FE31}" dt="2019-02-23T22:15:31.272" v="7603" actId="165"/>
          <ac:grpSpMkLst>
            <pc:docMk/>
            <pc:sldMk cId="2299247850" sldId="323"/>
            <ac:grpSpMk id="27" creationId="{88B2749B-E33F-494D-9DE4-88B6C43C48C5}"/>
          </ac:grpSpMkLst>
        </pc:grpChg>
        <pc:grpChg chg="add del mod">
          <ac:chgData name="L. Schnull" userId="4a23e8ba-34b9-467b-97f0-e80117094d46" providerId="ADAL" clId="{A9EC6BE5-B7B1-4B6E-8808-1C1B1190FE31}" dt="2019-02-27T10:22:26.557" v="21123" actId="478"/>
          <ac:grpSpMkLst>
            <pc:docMk/>
            <pc:sldMk cId="2299247850" sldId="323"/>
            <ac:grpSpMk id="29" creationId="{30E9452A-DA6F-4F3D-8193-EA2B25DABE9D}"/>
          </ac:grpSpMkLst>
        </pc:grpChg>
        <pc:grpChg chg="del">
          <ac:chgData name="L. Schnull" userId="4a23e8ba-34b9-467b-97f0-e80117094d46" providerId="ADAL" clId="{A9EC6BE5-B7B1-4B6E-8808-1C1B1190FE31}" dt="2019-02-23T22:14:53.694" v="7590" actId="478"/>
          <ac:grpSpMkLst>
            <pc:docMk/>
            <pc:sldMk cId="2299247850" sldId="323"/>
            <ac:grpSpMk id="29" creationId="{D4CAFABB-FCA4-4C37-AE83-AD26C1584701}"/>
          </ac:grpSpMkLst>
        </pc:grpChg>
        <pc:grpChg chg="del">
          <ac:chgData name="L. Schnull" userId="4a23e8ba-34b9-467b-97f0-e80117094d46" providerId="ADAL" clId="{A9EC6BE5-B7B1-4B6E-8808-1C1B1190FE31}" dt="2019-02-23T22:15:02.188" v="7593" actId="478"/>
          <ac:grpSpMkLst>
            <pc:docMk/>
            <pc:sldMk cId="2299247850" sldId="323"/>
            <ac:grpSpMk id="30" creationId="{1CCAC04A-37CD-40CB-B5D2-CE1CCCD0C5DF}"/>
          </ac:grpSpMkLst>
        </pc:grpChg>
        <pc:grpChg chg="del">
          <ac:chgData name="L. Schnull" userId="4a23e8ba-34b9-467b-97f0-e80117094d46" providerId="ADAL" clId="{A9EC6BE5-B7B1-4B6E-8808-1C1B1190FE31}" dt="2019-02-23T22:15:02.188" v="7593" actId="478"/>
          <ac:grpSpMkLst>
            <pc:docMk/>
            <pc:sldMk cId="2299247850" sldId="323"/>
            <ac:grpSpMk id="31" creationId="{1EB1EA17-9ADD-493B-A107-CAA9EF653D7B}"/>
          </ac:grpSpMkLst>
        </pc:grpChg>
        <pc:grpChg chg="del">
          <ac:chgData name="L. Schnull" userId="4a23e8ba-34b9-467b-97f0-e80117094d46" providerId="ADAL" clId="{A9EC6BE5-B7B1-4B6E-8808-1C1B1190FE31}" dt="2019-02-23T22:15:02.188" v="7593" actId="478"/>
          <ac:grpSpMkLst>
            <pc:docMk/>
            <pc:sldMk cId="2299247850" sldId="323"/>
            <ac:grpSpMk id="35" creationId="{7CD2CB94-DA24-4E48-96D9-B02F2FDCCEDD}"/>
          </ac:grpSpMkLst>
        </pc:grpChg>
        <pc:grpChg chg="add mod">
          <ac:chgData name="L. Schnull" userId="4a23e8ba-34b9-467b-97f0-e80117094d46" providerId="ADAL" clId="{A9EC6BE5-B7B1-4B6E-8808-1C1B1190FE31}" dt="2019-02-23T22:27:54.047" v="7885" actId="164"/>
          <ac:grpSpMkLst>
            <pc:docMk/>
            <pc:sldMk cId="2299247850" sldId="323"/>
            <ac:grpSpMk id="48" creationId="{C857F59A-C7E4-4475-8A03-E3B0540D3D49}"/>
          </ac:grpSpMkLst>
        </pc:grpChg>
        <pc:grpChg chg="add del mod">
          <ac:chgData name="L. Schnull" userId="4a23e8ba-34b9-467b-97f0-e80117094d46" providerId="ADAL" clId="{A9EC6BE5-B7B1-4B6E-8808-1C1B1190FE31}" dt="2019-02-23T22:21:40.959" v="7715" actId="478"/>
          <ac:grpSpMkLst>
            <pc:docMk/>
            <pc:sldMk cId="2299247850" sldId="323"/>
            <ac:grpSpMk id="49" creationId="{B80BFC86-0CEC-40B1-8F3F-F0F7D03109C2}"/>
          </ac:grpSpMkLst>
        </pc:grpChg>
        <pc:grpChg chg="add del mod">
          <ac:chgData name="L. Schnull" userId="4a23e8ba-34b9-467b-97f0-e80117094d46" providerId="ADAL" clId="{A9EC6BE5-B7B1-4B6E-8808-1C1B1190FE31}" dt="2019-02-23T22:21:44.123" v="7716" actId="478"/>
          <ac:grpSpMkLst>
            <pc:docMk/>
            <pc:sldMk cId="2299247850" sldId="323"/>
            <ac:grpSpMk id="52" creationId="{EBF89078-6A6A-4A01-B426-6C9243D02EF8}"/>
          </ac:grpSpMkLst>
        </pc:grpChg>
        <pc:grpChg chg="add del mod">
          <ac:chgData name="L. Schnull" userId="4a23e8ba-34b9-467b-97f0-e80117094d46" providerId="ADAL" clId="{A9EC6BE5-B7B1-4B6E-8808-1C1B1190FE31}" dt="2019-02-23T22:21:46.931" v="7717" actId="478"/>
          <ac:grpSpMkLst>
            <pc:docMk/>
            <pc:sldMk cId="2299247850" sldId="323"/>
            <ac:grpSpMk id="55" creationId="{A753B004-0578-435F-9E98-DA5D932ED412}"/>
          </ac:grpSpMkLst>
        </pc:grpChg>
        <pc:grpChg chg="add del mod">
          <ac:chgData name="L. Schnull" userId="4a23e8ba-34b9-467b-97f0-e80117094d46" providerId="ADAL" clId="{A9EC6BE5-B7B1-4B6E-8808-1C1B1190FE31}" dt="2019-02-23T22:21:47.356" v="7718" actId="478"/>
          <ac:grpSpMkLst>
            <pc:docMk/>
            <pc:sldMk cId="2299247850" sldId="323"/>
            <ac:grpSpMk id="58" creationId="{842BF3B7-C6CB-42DB-A03C-700238337D0D}"/>
          </ac:grpSpMkLst>
        </pc:grpChg>
        <pc:grpChg chg="add del mod">
          <ac:chgData name="L. Schnull" userId="4a23e8ba-34b9-467b-97f0-e80117094d46" providerId="ADAL" clId="{A9EC6BE5-B7B1-4B6E-8808-1C1B1190FE31}" dt="2019-02-23T22:33:42.221" v="7893" actId="478"/>
          <ac:grpSpMkLst>
            <pc:docMk/>
            <pc:sldMk cId="2299247850" sldId="323"/>
            <ac:grpSpMk id="61" creationId="{43BEBFDC-E449-4FE4-AE50-50E0380C8C47}"/>
          </ac:grpSpMkLst>
        </pc:grpChg>
        <pc:grpChg chg="del mod">
          <ac:chgData name="L. Schnull" userId="4a23e8ba-34b9-467b-97f0-e80117094d46" providerId="ADAL" clId="{A9EC6BE5-B7B1-4B6E-8808-1C1B1190FE31}" dt="2019-02-25T11:09:50.154" v="17146" actId="478"/>
          <ac:grpSpMkLst>
            <pc:docMk/>
            <pc:sldMk cId="2299247850" sldId="323"/>
            <ac:grpSpMk id="63" creationId="{A0F33BB2-DFC7-4D25-86C4-5328BA0E7E8B}"/>
          </ac:grpSpMkLst>
        </pc:grpChg>
        <pc:grpChg chg="add mod">
          <ac:chgData name="L. Schnull" userId="4a23e8ba-34b9-467b-97f0-e80117094d46" providerId="ADAL" clId="{A9EC6BE5-B7B1-4B6E-8808-1C1B1190FE31}" dt="2019-02-23T22:27:54.047" v="7885" actId="164"/>
          <ac:grpSpMkLst>
            <pc:docMk/>
            <pc:sldMk cId="2299247850" sldId="323"/>
            <ac:grpSpMk id="64" creationId="{58D468D2-31F7-4292-A92B-A770783E4FF8}"/>
          </ac:grpSpMkLst>
        </pc:grpChg>
        <pc:grpChg chg="add mod">
          <ac:chgData name="L. Schnull" userId="4a23e8ba-34b9-467b-97f0-e80117094d46" providerId="ADAL" clId="{A9EC6BE5-B7B1-4B6E-8808-1C1B1190FE31}" dt="2019-02-23T22:27:54.047" v="7885" actId="164"/>
          <ac:grpSpMkLst>
            <pc:docMk/>
            <pc:sldMk cId="2299247850" sldId="323"/>
            <ac:grpSpMk id="67" creationId="{036C388F-D3A0-4728-820C-606AE3DEE91A}"/>
          </ac:grpSpMkLst>
        </pc:grpChg>
        <pc:grpChg chg="add mod">
          <ac:chgData name="L. Schnull" userId="4a23e8ba-34b9-467b-97f0-e80117094d46" providerId="ADAL" clId="{A9EC6BE5-B7B1-4B6E-8808-1C1B1190FE31}" dt="2019-02-23T22:27:54.047" v="7885" actId="164"/>
          <ac:grpSpMkLst>
            <pc:docMk/>
            <pc:sldMk cId="2299247850" sldId="323"/>
            <ac:grpSpMk id="73" creationId="{01A8DE61-D651-4F41-98A4-196E5D25054C}"/>
          </ac:grpSpMkLst>
        </pc:grpChg>
        <pc:grpChg chg="add del mod">
          <ac:chgData name="L. Schnull" userId="4a23e8ba-34b9-467b-97f0-e80117094d46" providerId="ADAL" clId="{A9EC6BE5-B7B1-4B6E-8808-1C1B1190FE31}" dt="2019-02-25T11:30:16.114" v="17754" actId="1038"/>
          <ac:grpSpMkLst>
            <pc:docMk/>
            <pc:sldMk cId="2299247850" sldId="323"/>
            <ac:grpSpMk id="76" creationId="{ED1297B0-C26E-409C-B544-D8DD3437990F}"/>
          </ac:grpSpMkLst>
        </pc:grpChg>
        <pc:grpChg chg="add mod">
          <ac:chgData name="L. Schnull" userId="4a23e8ba-34b9-467b-97f0-e80117094d46" providerId="ADAL" clId="{A9EC6BE5-B7B1-4B6E-8808-1C1B1190FE31}" dt="2019-02-24T04:11:55.813" v="10218" actId="1037"/>
          <ac:grpSpMkLst>
            <pc:docMk/>
            <pc:sldMk cId="2299247850" sldId="323"/>
            <ac:grpSpMk id="96" creationId="{66862138-80A6-40BC-9853-9EBB59FEFC4F}"/>
          </ac:grpSpMkLst>
        </pc:grpChg>
        <pc:grpChg chg="add mod">
          <ac:chgData name="L. Schnull" userId="4a23e8ba-34b9-467b-97f0-e80117094d46" providerId="ADAL" clId="{A9EC6BE5-B7B1-4B6E-8808-1C1B1190FE31}" dt="2019-02-24T04:56:58.514" v="10815" actId="164"/>
          <ac:grpSpMkLst>
            <pc:docMk/>
            <pc:sldMk cId="2299247850" sldId="323"/>
            <ac:grpSpMk id="125" creationId="{BD1C337D-D0E2-4262-875A-0E4E0E7FE81A}"/>
          </ac:grpSpMkLst>
        </pc:grpChg>
        <pc:grpChg chg="add mod">
          <ac:chgData name="L. Schnull" userId="4a23e8ba-34b9-467b-97f0-e80117094d46" providerId="ADAL" clId="{A9EC6BE5-B7B1-4B6E-8808-1C1B1190FE31}" dt="2019-02-24T04:56:58.514" v="10815" actId="164"/>
          <ac:grpSpMkLst>
            <pc:docMk/>
            <pc:sldMk cId="2299247850" sldId="323"/>
            <ac:grpSpMk id="126" creationId="{66801DDD-3149-4363-8832-FAC52B7D119F}"/>
          </ac:grpSpMkLst>
        </pc:grpChg>
        <pc:grpChg chg="add mod">
          <ac:chgData name="L. Schnull" userId="4a23e8ba-34b9-467b-97f0-e80117094d46" providerId="ADAL" clId="{A9EC6BE5-B7B1-4B6E-8808-1C1B1190FE31}" dt="2019-02-25T10:35:09.222" v="16548" actId="1037"/>
          <ac:grpSpMkLst>
            <pc:docMk/>
            <pc:sldMk cId="2299247850" sldId="323"/>
            <ac:grpSpMk id="127" creationId="{FFBCFCE3-28C4-4B39-A761-1C892D320545}"/>
          </ac:grpSpMkLst>
        </pc:grpChg>
        <pc:grpChg chg="add mod">
          <ac:chgData name="L. Schnull" userId="4a23e8ba-34b9-467b-97f0-e80117094d46" providerId="ADAL" clId="{A9EC6BE5-B7B1-4B6E-8808-1C1B1190FE31}" dt="2019-02-27T10:26:04.729" v="21175" actId="14100"/>
          <ac:grpSpMkLst>
            <pc:docMk/>
            <pc:sldMk cId="2299247850" sldId="323"/>
            <ac:grpSpMk id="131" creationId="{29FD1AEA-D0F4-43CF-96D8-37505F08777F}"/>
          </ac:grpSpMkLst>
        </pc:grpChg>
        <pc:grpChg chg="add mod">
          <ac:chgData name="L. Schnull" userId="4a23e8ba-34b9-467b-97f0-e80117094d46" providerId="ADAL" clId="{A9EC6BE5-B7B1-4B6E-8808-1C1B1190FE31}" dt="2019-02-25T11:22:57.929" v="17685" actId="164"/>
          <ac:grpSpMkLst>
            <pc:docMk/>
            <pc:sldMk cId="2299247850" sldId="323"/>
            <ac:grpSpMk id="141" creationId="{83D07645-51D2-4943-853F-FBA2E4E9D03B}"/>
          </ac:grpSpMkLst>
        </pc:grpChg>
        <pc:graphicFrameChg chg="add mod">
          <ac:chgData name="L. Schnull" userId="4a23e8ba-34b9-467b-97f0-e80117094d46" providerId="ADAL" clId="{A9EC6BE5-B7B1-4B6E-8808-1C1B1190FE31}" dt="2019-02-25T11:11:30.486" v="17222" actId="1076"/>
          <ac:graphicFrameMkLst>
            <pc:docMk/>
            <pc:sldMk cId="2299247850" sldId="323"/>
            <ac:graphicFrameMk id="18" creationId="{4529E280-A8DE-4910-BD8A-C2703CA2AE06}"/>
          </ac:graphicFrameMkLst>
        </pc:graphicFrameChg>
        <pc:graphicFrameChg chg="add mod">
          <ac:chgData name="L. Schnull" userId="4a23e8ba-34b9-467b-97f0-e80117094d46" providerId="ADAL" clId="{A9EC6BE5-B7B1-4B6E-8808-1C1B1190FE31}" dt="2019-02-24T08:29:55.254" v="13772" actId="167"/>
          <ac:graphicFrameMkLst>
            <pc:docMk/>
            <pc:sldMk cId="2299247850" sldId="323"/>
            <ac:graphicFrameMk id="80" creationId="{3807C9F9-F381-43E4-80F7-D200ABA3D5FF}"/>
          </ac:graphicFrameMkLst>
        </pc:graphicFrameChg>
        <pc:graphicFrameChg chg="add del mod">
          <ac:chgData name="L. Schnull" userId="4a23e8ba-34b9-467b-97f0-e80117094d46" providerId="ADAL" clId="{A9EC6BE5-B7B1-4B6E-8808-1C1B1190FE31}" dt="2019-02-24T02:39:02.473" v="8608" actId="478"/>
          <ac:graphicFrameMkLst>
            <pc:docMk/>
            <pc:sldMk cId="2299247850" sldId="323"/>
            <ac:graphicFrameMk id="83" creationId="{01DEBE81-1728-40F6-928B-96DB0C8D1391}"/>
          </ac:graphicFrameMkLst>
        </pc:graphicFrameChg>
        <pc:graphicFrameChg chg="add del mod">
          <ac:chgData name="L. Schnull" userId="4a23e8ba-34b9-467b-97f0-e80117094d46" providerId="ADAL" clId="{A9EC6BE5-B7B1-4B6E-8808-1C1B1190FE31}" dt="2019-02-24T02:45:35.097" v="8636" actId="478"/>
          <ac:graphicFrameMkLst>
            <pc:docMk/>
            <pc:sldMk cId="2299247850" sldId="323"/>
            <ac:graphicFrameMk id="86" creationId="{68010E44-5A36-49A1-A44D-305F69CE9809}"/>
          </ac:graphicFrameMkLst>
        </pc:graphicFrameChg>
        <pc:graphicFrameChg chg="add mod">
          <ac:chgData name="L. Schnull" userId="4a23e8ba-34b9-467b-97f0-e80117094d46" providerId="ADAL" clId="{A9EC6BE5-B7B1-4B6E-8808-1C1B1190FE31}" dt="2019-02-24T03:08:41.168" v="9177"/>
          <ac:graphicFrameMkLst>
            <pc:docMk/>
            <pc:sldMk cId="2299247850" sldId="323"/>
            <ac:graphicFrameMk id="89" creationId="{85EEDBFB-D420-4294-AB44-9BB73706DD19}"/>
          </ac:graphicFrameMkLst>
        </pc:graphicFrameChg>
        <pc:graphicFrameChg chg="add mod">
          <ac:chgData name="L. Schnull" userId="4a23e8ba-34b9-467b-97f0-e80117094d46" providerId="ADAL" clId="{A9EC6BE5-B7B1-4B6E-8808-1C1B1190FE31}" dt="2019-02-24T04:56:58.514" v="10815" actId="164"/>
          <ac:graphicFrameMkLst>
            <pc:docMk/>
            <pc:sldMk cId="2299247850" sldId="323"/>
            <ac:graphicFrameMk id="111" creationId="{6FB2DA9E-D720-4C75-999B-6BEF1ABA3907}"/>
          </ac:graphicFrameMkLst>
        </pc:graphicFrameChg>
        <pc:graphicFrameChg chg="add mod">
          <ac:chgData name="L. Schnull" userId="4a23e8ba-34b9-467b-97f0-e80117094d46" providerId="ADAL" clId="{A9EC6BE5-B7B1-4B6E-8808-1C1B1190FE31}" dt="2019-02-24T06:55:25.332" v="13195" actId="1076"/>
          <ac:graphicFrameMkLst>
            <pc:docMk/>
            <pc:sldMk cId="2299247850" sldId="323"/>
            <ac:graphicFrameMk id="140" creationId="{280A73D0-ACCE-48DC-8677-837D73B496B7}"/>
          </ac:graphicFrameMkLst>
        </pc:graphicFrameChg>
        <pc:graphicFrameChg chg="add mod modGraphic">
          <ac:chgData name="L. Schnull" userId="4a23e8ba-34b9-467b-97f0-e80117094d46" providerId="ADAL" clId="{A9EC6BE5-B7B1-4B6E-8808-1C1B1190FE31}" dt="2019-02-27T10:29:23.732" v="21198"/>
          <ac:graphicFrameMkLst>
            <pc:docMk/>
            <pc:sldMk cId="2299247850" sldId="323"/>
            <ac:graphicFrameMk id="148" creationId="{222F6E0B-C980-441E-8BB9-E522ADDB6568}"/>
          </ac:graphicFrameMkLst>
        </pc:graphicFrameChg>
        <pc:picChg chg="add del mod ord modCrop">
          <ac:chgData name="L. Schnull" userId="4a23e8ba-34b9-467b-97f0-e80117094d46" providerId="ADAL" clId="{A9EC6BE5-B7B1-4B6E-8808-1C1B1190FE31}" dt="2019-02-24T05:26:04.545" v="11071" actId="478"/>
          <ac:picMkLst>
            <pc:docMk/>
            <pc:sldMk cId="2299247850" sldId="323"/>
            <ac:picMk id="16" creationId="{5ABF6882-E093-407C-AD92-2D440057C19F}"/>
          </ac:picMkLst>
        </pc:picChg>
        <pc:picChg chg="add del mod">
          <ac:chgData name="L. Schnull" userId="4a23e8ba-34b9-467b-97f0-e80117094d46" providerId="ADAL" clId="{A9EC6BE5-B7B1-4B6E-8808-1C1B1190FE31}" dt="2019-02-23T03:06:07.692" v="3679" actId="478"/>
          <ac:picMkLst>
            <pc:docMk/>
            <pc:sldMk cId="2299247850" sldId="323"/>
            <ac:picMk id="16" creationId="{94E028EB-E521-4B1D-93A4-F3EEFC874C8C}"/>
          </ac:picMkLst>
        </pc:picChg>
        <pc:picChg chg="add mod modCrop">
          <ac:chgData name="L. Schnull" userId="4a23e8ba-34b9-467b-97f0-e80117094d46" providerId="ADAL" clId="{A9EC6BE5-B7B1-4B6E-8808-1C1B1190FE31}" dt="2019-02-27T10:19:23.504" v="21100" actId="14100"/>
          <ac:picMkLst>
            <pc:docMk/>
            <pc:sldMk cId="2299247850" sldId="323"/>
            <ac:picMk id="16" creationId="{C6D845DE-6E82-4AED-A98E-39978B2922C9}"/>
          </ac:picMkLst>
        </pc:picChg>
        <pc:picChg chg="add del mod">
          <ac:chgData name="L. Schnull" userId="4a23e8ba-34b9-467b-97f0-e80117094d46" providerId="ADAL" clId="{A9EC6BE5-B7B1-4B6E-8808-1C1B1190FE31}" dt="2019-02-23T22:13:21.034" v="7585" actId="478"/>
          <ac:picMkLst>
            <pc:docMk/>
            <pc:sldMk cId="2299247850" sldId="323"/>
            <ac:picMk id="17" creationId="{1F033CF2-8496-4369-9CA6-E2DD02D95C56}"/>
          </ac:picMkLst>
        </pc:picChg>
        <pc:picChg chg="add del mod">
          <ac:chgData name="L. Schnull" userId="4a23e8ba-34b9-467b-97f0-e80117094d46" providerId="ADAL" clId="{A9EC6BE5-B7B1-4B6E-8808-1C1B1190FE31}" dt="2019-02-24T05:12:55.755" v="10931" actId="478"/>
          <ac:picMkLst>
            <pc:docMk/>
            <pc:sldMk cId="2299247850" sldId="323"/>
            <ac:picMk id="18" creationId="{FE56BC18-1692-4BB0-84B4-D7ECEE29B9F7}"/>
          </ac:picMkLst>
        </pc:picChg>
        <pc:picChg chg="add mod ord modCrop">
          <ac:chgData name="L. Schnull" userId="4a23e8ba-34b9-467b-97f0-e80117094d46" providerId="ADAL" clId="{A9EC6BE5-B7B1-4B6E-8808-1C1B1190FE31}" dt="2019-02-27T10:27:01.470" v="21182" actId="14100"/>
          <ac:picMkLst>
            <pc:docMk/>
            <pc:sldMk cId="2299247850" sldId="323"/>
            <ac:picMk id="22" creationId="{902EDC63-1485-4E41-9ABA-4549CC997301}"/>
          </ac:picMkLst>
        </pc:picChg>
        <pc:picChg chg="del">
          <ac:chgData name="L. Schnull" userId="4a23e8ba-34b9-467b-97f0-e80117094d46" providerId="ADAL" clId="{A9EC6BE5-B7B1-4B6E-8808-1C1B1190FE31}" dt="2019-02-23T22:15:06.442" v="7594" actId="478"/>
          <ac:picMkLst>
            <pc:docMk/>
            <pc:sldMk cId="2299247850" sldId="323"/>
            <ac:picMk id="38" creationId="{6F6B27F0-C8E0-4131-BF32-C9D9A01211F5}"/>
          </ac:picMkLst>
        </pc:picChg>
        <pc:picChg chg="del">
          <ac:chgData name="L. Schnull" userId="4a23e8ba-34b9-467b-97f0-e80117094d46" providerId="ADAL" clId="{A9EC6BE5-B7B1-4B6E-8808-1C1B1190FE31}" dt="2019-02-23T22:15:10.707" v="7597" actId="478"/>
          <ac:picMkLst>
            <pc:docMk/>
            <pc:sldMk cId="2299247850" sldId="323"/>
            <ac:picMk id="40" creationId="{8889210E-FDC6-4D79-AD3C-B1E746A0E997}"/>
          </ac:picMkLst>
        </pc:picChg>
        <pc:picChg chg="del">
          <ac:chgData name="L. Schnull" userId="4a23e8ba-34b9-467b-97f0-e80117094d46" providerId="ADAL" clId="{A9EC6BE5-B7B1-4B6E-8808-1C1B1190FE31}" dt="2019-02-23T22:15:12.296" v="7598" actId="478"/>
          <ac:picMkLst>
            <pc:docMk/>
            <pc:sldMk cId="2299247850" sldId="323"/>
            <ac:picMk id="42" creationId="{6B712936-F488-4F66-A84D-5508124DB1E3}"/>
          </ac:picMkLst>
        </pc:picChg>
        <pc:picChg chg="del">
          <ac:chgData name="L. Schnull" userId="4a23e8ba-34b9-467b-97f0-e80117094d46" providerId="ADAL" clId="{A9EC6BE5-B7B1-4B6E-8808-1C1B1190FE31}" dt="2019-02-23T22:15:13.825" v="7599" actId="478"/>
          <ac:picMkLst>
            <pc:docMk/>
            <pc:sldMk cId="2299247850" sldId="323"/>
            <ac:picMk id="44" creationId="{BE19E308-768A-4946-930C-BCEBF1728741}"/>
          </ac:picMkLst>
        </pc:picChg>
        <pc:picChg chg="del mod ord topLvl">
          <ac:chgData name="L. Schnull" userId="4a23e8ba-34b9-467b-97f0-e80117094d46" providerId="ADAL" clId="{A9EC6BE5-B7B1-4B6E-8808-1C1B1190FE31}" dt="2019-02-23T22:25:35.516" v="7856" actId="478"/>
          <ac:picMkLst>
            <pc:docMk/>
            <pc:sldMk cId="2299247850" sldId="323"/>
            <ac:picMk id="46" creationId="{A01C7951-5600-4818-A467-7A754DDB31E3}"/>
          </ac:picMkLst>
        </pc:picChg>
        <pc:picChg chg="add del mod">
          <ac:chgData name="L. Schnull" userId="4a23e8ba-34b9-467b-97f0-e80117094d46" providerId="ADAL" clId="{A9EC6BE5-B7B1-4B6E-8808-1C1B1190FE31}" dt="2019-02-23T22:25:37.958" v="7859" actId="478"/>
          <ac:picMkLst>
            <pc:docMk/>
            <pc:sldMk cId="2299247850" sldId="323"/>
            <ac:picMk id="70" creationId="{2CB6F125-5865-4390-B546-FFCB6A761EB0}"/>
          </ac:picMkLst>
        </pc:picChg>
        <pc:picChg chg="add del mod">
          <ac:chgData name="L. Schnull" userId="4a23e8ba-34b9-467b-97f0-e80117094d46" providerId="ADAL" clId="{A9EC6BE5-B7B1-4B6E-8808-1C1B1190FE31}" dt="2019-02-23T22:25:37.043" v="7858" actId="478"/>
          <ac:picMkLst>
            <pc:docMk/>
            <pc:sldMk cId="2299247850" sldId="323"/>
            <ac:picMk id="71" creationId="{30F30043-DA2E-44BB-AC57-8363B715C72C}"/>
          </ac:picMkLst>
        </pc:picChg>
        <pc:picChg chg="add del mod">
          <ac:chgData name="L. Schnull" userId="4a23e8ba-34b9-467b-97f0-e80117094d46" providerId="ADAL" clId="{A9EC6BE5-B7B1-4B6E-8808-1C1B1190FE31}" dt="2019-02-23T22:25:36.300" v="7857" actId="478"/>
          <ac:picMkLst>
            <pc:docMk/>
            <pc:sldMk cId="2299247850" sldId="323"/>
            <ac:picMk id="72" creationId="{9435A47D-3AC0-4F1E-9BC6-3C623AE3DF80}"/>
          </ac:picMkLst>
        </pc:picChg>
        <pc:picChg chg="add mod">
          <ac:chgData name="L. Schnull" userId="4a23e8ba-34b9-467b-97f0-e80117094d46" providerId="ADAL" clId="{A9EC6BE5-B7B1-4B6E-8808-1C1B1190FE31}" dt="2019-02-24T04:12:01.857" v="10219" actId="14100"/>
          <ac:picMkLst>
            <pc:docMk/>
            <pc:sldMk cId="2299247850" sldId="323"/>
            <ac:picMk id="77" creationId="{596ED343-F8A8-4E6D-A121-E57FEF0A881F}"/>
          </ac:picMkLst>
        </pc:picChg>
        <pc:picChg chg="add mod modCrop">
          <ac:chgData name="L. Schnull" userId="4a23e8ba-34b9-467b-97f0-e80117094d46" providerId="ADAL" clId="{A9EC6BE5-B7B1-4B6E-8808-1C1B1190FE31}" dt="2019-02-27T10:15:54.924" v="21039" actId="164"/>
          <ac:picMkLst>
            <pc:docMk/>
            <pc:sldMk cId="2299247850" sldId="323"/>
            <ac:picMk id="109" creationId="{2BFB0415-2BD9-4DCD-A5FF-1C71411AF968}"/>
          </ac:picMkLst>
        </pc:picChg>
        <pc:picChg chg="add mod modCrop">
          <ac:chgData name="L. Schnull" userId="4a23e8ba-34b9-467b-97f0-e80117094d46" providerId="ADAL" clId="{A9EC6BE5-B7B1-4B6E-8808-1C1B1190FE31}" dt="2019-02-27T10:19:23.504" v="21100" actId="14100"/>
          <ac:picMkLst>
            <pc:docMk/>
            <pc:sldMk cId="2299247850" sldId="323"/>
            <ac:picMk id="110" creationId="{FD1A4405-F802-47F1-B631-EF342BF9A750}"/>
          </ac:picMkLst>
        </pc:picChg>
        <pc:picChg chg="add mod modCrop">
          <ac:chgData name="L. Schnull" userId="4a23e8ba-34b9-467b-97f0-e80117094d46" providerId="ADAL" clId="{A9EC6BE5-B7B1-4B6E-8808-1C1B1190FE31}" dt="2019-02-27T10:19:23.504" v="21100" actId="14100"/>
          <ac:picMkLst>
            <pc:docMk/>
            <pc:sldMk cId="2299247850" sldId="323"/>
            <ac:picMk id="112" creationId="{91F9F65B-3851-4171-8EEE-7A0C785B13CE}"/>
          </ac:picMkLst>
        </pc:picChg>
        <pc:picChg chg="add mod modCrop">
          <ac:chgData name="L. Schnull" userId="4a23e8ba-34b9-467b-97f0-e80117094d46" providerId="ADAL" clId="{A9EC6BE5-B7B1-4B6E-8808-1C1B1190FE31}" dt="2019-02-27T10:26:55.851" v="21181" actId="14100"/>
          <ac:picMkLst>
            <pc:docMk/>
            <pc:sldMk cId="2299247850" sldId="323"/>
            <ac:picMk id="115" creationId="{D4359303-590C-450C-95AA-6425D877B040}"/>
          </ac:picMkLst>
        </pc:picChg>
        <pc:cxnChg chg="add mod">
          <ac:chgData name="L. Schnull" userId="4a23e8ba-34b9-467b-97f0-e80117094d46" providerId="ADAL" clId="{A9EC6BE5-B7B1-4B6E-8808-1C1B1190FE31}" dt="2019-02-27T10:20:30.855" v="21121" actId="208"/>
          <ac:cxnSpMkLst>
            <pc:docMk/>
            <pc:sldMk cId="2299247850" sldId="323"/>
            <ac:cxnSpMk id="116" creationId="{4CDC7BAF-EA63-4B8C-8AC1-6CEB788D4AD0}"/>
          </ac:cxnSpMkLst>
        </pc:cxnChg>
        <pc:cxnChg chg="add mod ord">
          <ac:chgData name="L. Schnull" userId="4a23e8ba-34b9-467b-97f0-e80117094d46" providerId="ADAL" clId="{A9EC6BE5-B7B1-4B6E-8808-1C1B1190FE31}" dt="2019-02-27T10:20:26.794" v="21120" actId="208"/>
          <ac:cxnSpMkLst>
            <pc:docMk/>
            <pc:sldMk cId="2299247850" sldId="323"/>
            <ac:cxnSpMk id="123" creationId="{D02E1166-5DF6-4B9C-B21F-8723FFF05011}"/>
          </ac:cxnSpMkLst>
        </pc:cxnChg>
        <pc:cxnChg chg="add del mod">
          <ac:chgData name="L. Schnull" userId="4a23e8ba-34b9-467b-97f0-e80117094d46" providerId="ADAL" clId="{A9EC6BE5-B7B1-4B6E-8808-1C1B1190FE31}" dt="2019-02-24T04:59:29.761" v="10863" actId="478"/>
          <ac:cxnSpMkLst>
            <pc:docMk/>
            <pc:sldMk cId="2299247850" sldId="323"/>
            <ac:cxnSpMk id="128" creationId="{4079EB42-46EA-45E4-BE8D-827D87060E94}"/>
          </ac:cxnSpMkLst>
        </pc:cxnChg>
        <pc:cxnChg chg="add del mod">
          <ac:chgData name="L. Schnull" userId="4a23e8ba-34b9-467b-97f0-e80117094d46" providerId="ADAL" clId="{A9EC6BE5-B7B1-4B6E-8808-1C1B1190FE31}" dt="2019-02-24T04:59:22.458" v="10857" actId="11529"/>
          <ac:cxnSpMkLst>
            <pc:docMk/>
            <pc:sldMk cId="2299247850" sldId="323"/>
            <ac:cxnSpMk id="132" creationId="{40EEB705-A02D-46DC-BFE1-002F09924DC4}"/>
          </ac:cxnSpMkLst>
        </pc:cxnChg>
        <pc:cxnChg chg="add del mod">
          <ac:chgData name="L. Schnull" userId="4a23e8ba-34b9-467b-97f0-e80117094d46" providerId="ADAL" clId="{A9EC6BE5-B7B1-4B6E-8808-1C1B1190FE31}" dt="2019-02-24T04:59:19.440" v="10853"/>
          <ac:cxnSpMkLst>
            <pc:docMk/>
            <pc:sldMk cId="2299247850" sldId="323"/>
            <ac:cxnSpMk id="133" creationId="{B1724070-8460-4987-84C6-E07829AC661F}"/>
          </ac:cxnSpMkLst>
        </pc:cxnChg>
      </pc:sldChg>
      <pc:sldChg chg="addSp delSp modSp">
        <pc:chgData name="L. Schnull" userId="4a23e8ba-34b9-467b-97f0-e80117094d46" providerId="ADAL" clId="{A9EC6BE5-B7B1-4B6E-8808-1C1B1190FE31}" dt="2019-02-28T07:46:52.284" v="24002" actId="20577"/>
        <pc:sldMkLst>
          <pc:docMk/>
          <pc:sldMk cId="2749371043" sldId="326"/>
        </pc:sldMkLst>
        <pc:spChg chg="mod">
          <ac:chgData name="L. Schnull" userId="4a23e8ba-34b9-467b-97f0-e80117094d46" providerId="ADAL" clId="{A9EC6BE5-B7B1-4B6E-8808-1C1B1190FE31}" dt="2019-02-24T17:50:28.495" v="13960" actId="255"/>
          <ac:spMkLst>
            <pc:docMk/>
            <pc:sldMk cId="2749371043" sldId="326"/>
            <ac:spMk id="15" creationId="{8AB355A7-901A-45EF-A333-351E1F5AE989}"/>
          </ac:spMkLst>
        </pc:spChg>
        <pc:spChg chg="mod">
          <ac:chgData name="L. Schnull" userId="4a23e8ba-34b9-467b-97f0-e80117094d46" providerId="ADAL" clId="{A9EC6BE5-B7B1-4B6E-8808-1C1B1190FE31}" dt="2019-02-24T17:50:30.055" v="13961" actId="255"/>
          <ac:spMkLst>
            <pc:docMk/>
            <pc:sldMk cId="2749371043" sldId="326"/>
            <ac:spMk id="16" creationId="{416E75A8-45F3-4B74-A15F-4826BB183632}"/>
          </ac:spMkLst>
        </pc:spChg>
        <pc:spChg chg="mod">
          <ac:chgData name="L. Schnull" userId="4a23e8ba-34b9-467b-97f0-e80117094d46" providerId="ADAL" clId="{A9EC6BE5-B7B1-4B6E-8808-1C1B1190FE31}" dt="2019-02-24T17:50:33.541" v="13963" actId="255"/>
          <ac:spMkLst>
            <pc:docMk/>
            <pc:sldMk cId="2749371043" sldId="326"/>
            <ac:spMk id="20" creationId="{BE9C2232-DA9E-497F-BDAB-D9857CA56550}"/>
          </ac:spMkLst>
        </pc:spChg>
        <pc:spChg chg="mod">
          <ac:chgData name="L. Schnull" userId="4a23e8ba-34b9-467b-97f0-e80117094d46" providerId="ADAL" clId="{A9EC6BE5-B7B1-4B6E-8808-1C1B1190FE31}" dt="2019-02-24T17:50:31.914" v="13962" actId="255"/>
          <ac:spMkLst>
            <pc:docMk/>
            <pc:sldMk cId="2749371043" sldId="326"/>
            <ac:spMk id="21" creationId="{BC74055D-90CE-442D-A475-B7B8063AF06D}"/>
          </ac:spMkLst>
        </pc:spChg>
        <pc:spChg chg="mod">
          <ac:chgData name="L. Schnull" userId="4a23e8ba-34b9-467b-97f0-e80117094d46" providerId="ADAL" clId="{A9EC6BE5-B7B1-4B6E-8808-1C1B1190FE31}" dt="2019-02-28T07:39:33.879" v="23761" actId="1035"/>
          <ac:spMkLst>
            <pc:docMk/>
            <pc:sldMk cId="2749371043" sldId="326"/>
            <ac:spMk id="24" creationId="{13BA06D8-3B8C-4052-81C1-A8C91F21E246}"/>
          </ac:spMkLst>
        </pc:spChg>
        <pc:spChg chg="mod">
          <ac:chgData name="L. Schnull" userId="4a23e8ba-34b9-467b-97f0-e80117094d46" providerId="ADAL" clId="{A9EC6BE5-B7B1-4B6E-8808-1C1B1190FE31}" dt="2019-02-24T03:53:11.430" v="10113" actId="1038"/>
          <ac:spMkLst>
            <pc:docMk/>
            <pc:sldMk cId="2749371043" sldId="326"/>
            <ac:spMk id="25" creationId="{B52F2134-F688-4912-A9D0-7E87008CF8BB}"/>
          </ac:spMkLst>
        </pc:spChg>
        <pc:spChg chg="mod">
          <ac:chgData name="L. Schnull" userId="4a23e8ba-34b9-467b-97f0-e80117094d46" providerId="ADAL" clId="{A9EC6BE5-B7B1-4B6E-8808-1C1B1190FE31}" dt="2019-02-28T07:39:33.879" v="23761" actId="1035"/>
          <ac:spMkLst>
            <pc:docMk/>
            <pc:sldMk cId="2749371043" sldId="326"/>
            <ac:spMk id="26" creationId="{D80F3A3E-AA03-43C0-84D8-21B579EEB5B1}"/>
          </ac:spMkLst>
        </pc:spChg>
        <pc:spChg chg="mod">
          <ac:chgData name="L. Schnull" userId="4a23e8ba-34b9-467b-97f0-e80117094d46" providerId="ADAL" clId="{A9EC6BE5-B7B1-4B6E-8808-1C1B1190FE31}" dt="2019-02-28T07:39:01.769" v="23759" actId="1037"/>
          <ac:spMkLst>
            <pc:docMk/>
            <pc:sldMk cId="2749371043" sldId="326"/>
            <ac:spMk id="27" creationId="{F2D15F76-BC21-4ABF-A0D8-58BEF7E9AB4A}"/>
          </ac:spMkLst>
        </pc:spChg>
        <pc:spChg chg="mod">
          <ac:chgData name="L. Schnull" userId="4a23e8ba-34b9-467b-97f0-e80117094d46" providerId="ADAL" clId="{A9EC6BE5-B7B1-4B6E-8808-1C1B1190FE31}" dt="2019-02-28T07:39:33.879" v="23761" actId="1035"/>
          <ac:spMkLst>
            <pc:docMk/>
            <pc:sldMk cId="2749371043" sldId="326"/>
            <ac:spMk id="28" creationId="{AD52D6C5-65DF-4210-93F2-0A372A94192B}"/>
          </ac:spMkLst>
        </pc:spChg>
        <pc:spChg chg="mod">
          <ac:chgData name="L. Schnull" userId="4a23e8ba-34b9-467b-97f0-e80117094d46" providerId="ADAL" clId="{A9EC6BE5-B7B1-4B6E-8808-1C1B1190FE31}" dt="2019-02-27T06:11:40.387" v="20883" actId="20577"/>
          <ac:spMkLst>
            <pc:docMk/>
            <pc:sldMk cId="2749371043" sldId="326"/>
            <ac:spMk id="29" creationId="{6AD477A6-1053-4033-8F5E-BF62EB7DF4BB}"/>
          </ac:spMkLst>
        </pc:spChg>
        <pc:spChg chg="mod">
          <ac:chgData name="L. Schnull" userId="4a23e8ba-34b9-467b-97f0-e80117094d46" providerId="ADAL" clId="{A9EC6BE5-B7B1-4B6E-8808-1C1B1190FE31}" dt="2019-02-28T07:39:33.879" v="23761" actId="1035"/>
          <ac:spMkLst>
            <pc:docMk/>
            <pc:sldMk cId="2749371043" sldId="326"/>
            <ac:spMk id="30" creationId="{91CC497E-5044-4E3C-A5CE-A5B7CD5FE36E}"/>
          </ac:spMkLst>
        </pc:spChg>
        <pc:spChg chg="mod">
          <ac:chgData name="L. Schnull" userId="4a23e8ba-34b9-467b-97f0-e80117094d46" providerId="ADAL" clId="{A9EC6BE5-B7B1-4B6E-8808-1C1B1190FE31}" dt="2019-02-28T07:45:49.164" v="23990" actId="1035"/>
          <ac:spMkLst>
            <pc:docMk/>
            <pc:sldMk cId="2749371043" sldId="326"/>
            <ac:spMk id="32" creationId="{CC0EBC73-102A-4898-AF04-572DDAAC6CDD}"/>
          </ac:spMkLst>
        </pc:spChg>
        <pc:grpChg chg="del">
          <ac:chgData name="L. Schnull" userId="4a23e8ba-34b9-467b-97f0-e80117094d46" providerId="ADAL" clId="{A9EC6BE5-B7B1-4B6E-8808-1C1B1190FE31}" dt="2019-02-28T07:44:10.800" v="23987" actId="478"/>
          <ac:grpSpMkLst>
            <pc:docMk/>
            <pc:sldMk cId="2749371043" sldId="326"/>
            <ac:grpSpMk id="23" creationId="{9C7A50C1-2549-4542-814D-D78DAC6AB114}"/>
          </ac:grpSpMkLst>
        </pc:grpChg>
        <pc:graphicFrameChg chg="add mod modGraphic">
          <ac:chgData name="L. Schnull" userId="4a23e8ba-34b9-467b-97f0-e80117094d46" providerId="ADAL" clId="{A9EC6BE5-B7B1-4B6E-8808-1C1B1190FE31}" dt="2019-02-28T07:46:52.284" v="24002" actId="20577"/>
          <ac:graphicFrameMkLst>
            <pc:docMk/>
            <pc:sldMk cId="2749371043" sldId="326"/>
            <ac:graphicFrameMk id="17" creationId="{AD9A4858-C5AA-4FFB-8EBA-FE2C17808772}"/>
          </ac:graphicFrameMkLst>
        </pc:graphicFrameChg>
        <pc:graphicFrameChg chg="mod">
          <ac:chgData name="L. Schnull" userId="4a23e8ba-34b9-467b-97f0-e80117094d46" providerId="ADAL" clId="{A9EC6BE5-B7B1-4B6E-8808-1C1B1190FE31}" dt="2019-02-23T02:43:50.512" v="2625" actId="207"/>
          <ac:graphicFrameMkLst>
            <pc:docMk/>
            <pc:sldMk cId="2749371043" sldId="326"/>
            <ac:graphicFrameMk id="151" creationId="{1683EFCE-DCD3-465D-B709-D06DDB3F32D3}"/>
          </ac:graphicFrameMkLst>
        </pc:graphicFrameChg>
        <pc:graphicFrameChg chg="mod">
          <ac:chgData name="L. Schnull" userId="4a23e8ba-34b9-467b-97f0-e80117094d46" providerId="ADAL" clId="{A9EC6BE5-B7B1-4B6E-8808-1C1B1190FE31}" dt="2019-02-23T02:43:54.730" v="2626" actId="207"/>
          <ac:graphicFrameMkLst>
            <pc:docMk/>
            <pc:sldMk cId="2749371043" sldId="326"/>
            <ac:graphicFrameMk id="154" creationId="{072CFF18-111F-497C-83B3-C7981C16DA1E}"/>
          </ac:graphicFrameMkLst>
        </pc:graphicFrameChg>
        <pc:picChg chg="mod">
          <ac:chgData name="L. Schnull" userId="4a23e8ba-34b9-467b-97f0-e80117094d46" providerId="ADAL" clId="{A9EC6BE5-B7B1-4B6E-8808-1C1B1190FE31}" dt="2019-02-27T04:56:42.571" v="19998" actId="1038"/>
          <ac:picMkLst>
            <pc:docMk/>
            <pc:sldMk cId="2749371043" sldId="326"/>
            <ac:picMk id="221" creationId="{A7BA5278-4BC4-43F7-B30E-9C2D349EB8B7}"/>
          </ac:picMkLst>
        </pc:picChg>
      </pc:sldChg>
      <pc:sldChg chg="addSp delSp modSp mod">
        <pc:chgData name="L. Schnull" userId="4a23e8ba-34b9-467b-97f0-e80117094d46" providerId="ADAL" clId="{A9EC6BE5-B7B1-4B6E-8808-1C1B1190FE31}" dt="2019-02-28T07:30:16.038" v="23752" actId="2062"/>
        <pc:sldMkLst>
          <pc:docMk/>
          <pc:sldMk cId="2414069788" sldId="327"/>
        </pc:sldMkLst>
        <pc:spChg chg="mod">
          <ac:chgData name="L. Schnull" userId="4a23e8ba-34b9-467b-97f0-e80117094d46" providerId="ADAL" clId="{A9EC6BE5-B7B1-4B6E-8808-1C1B1190FE31}" dt="2019-02-23T02:41:57.334" v="2599" actId="20577"/>
          <ac:spMkLst>
            <pc:docMk/>
            <pc:sldMk cId="2414069788" sldId="327"/>
            <ac:spMk id="2" creationId="{3A40A1EF-4AFF-4D77-9864-A7412F5F44F7}"/>
          </ac:spMkLst>
        </pc:spChg>
        <pc:spChg chg="mod">
          <ac:chgData name="L. Schnull" userId="4a23e8ba-34b9-467b-97f0-e80117094d46" providerId="ADAL" clId="{A9EC6BE5-B7B1-4B6E-8808-1C1B1190FE31}" dt="2019-02-27T04:56:05.385" v="19985" actId="20577"/>
          <ac:spMkLst>
            <pc:docMk/>
            <pc:sldMk cId="2414069788" sldId="327"/>
            <ac:spMk id="6" creationId="{4DEC6C80-7D16-4ABA-B9E0-AE34841E2114}"/>
          </ac:spMkLst>
        </pc:spChg>
        <pc:spChg chg="mod">
          <ac:chgData name="L. Schnull" userId="4a23e8ba-34b9-467b-97f0-e80117094d46" providerId="ADAL" clId="{A9EC6BE5-B7B1-4B6E-8808-1C1B1190FE31}" dt="2019-02-22T17:56:33.603" v="102" actId="113"/>
          <ac:spMkLst>
            <pc:docMk/>
            <pc:sldMk cId="2414069788" sldId="327"/>
            <ac:spMk id="8" creationId="{E3F61D8F-3854-4FD9-AC63-E19BD2C4BECE}"/>
          </ac:spMkLst>
        </pc:spChg>
        <pc:spChg chg="mod">
          <ac:chgData name="L. Schnull" userId="4a23e8ba-34b9-467b-97f0-e80117094d46" providerId="ADAL" clId="{A9EC6BE5-B7B1-4B6E-8808-1C1B1190FE31}" dt="2019-02-24T17:50:12.922" v="13956" actId="255"/>
          <ac:spMkLst>
            <pc:docMk/>
            <pc:sldMk cId="2414069788" sldId="327"/>
            <ac:spMk id="20" creationId="{85D109EF-52B9-4CE5-A066-0069EE86313F}"/>
          </ac:spMkLst>
        </pc:spChg>
        <pc:spChg chg="mod">
          <ac:chgData name="L. Schnull" userId="4a23e8ba-34b9-467b-97f0-e80117094d46" providerId="ADAL" clId="{A9EC6BE5-B7B1-4B6E-8808-1C1B1190FE31}" dt="2019-02-27T04:41:32.409" v="19358" actId="20577"/>
          <ac:spMkLst>
            <pc:docMk/>
            <pc:sldMk cId="2414069788" sldId="327"/>
            <ac:spMk id="21" creationId="{08E039AE-9CC6-42E6-924A-0870B1736795}"/>
          </ac:spMkLst>
        </pc:spChg>
        <pc:spChg chg="mod">
          <ac:chgData name="L. Schnull" userId="4a23e8ba-34b9-467b-97f0-e80117094d46" providerId="ADAL" clId="{A9EC6BE5-B7B1-4B6E-8808-1C1B1190FE31}" dt="2019-02-24T17:50:18.662" v="13958" actId="255"/>
          <ac:spMkLst>
            <pc:docMk/>
            <pc:sldMk cId="2414069788" sldId="327"/>
            <ac:spMk id="81" creationId="{35B3F3C0-1B9B-4783-A390-566593BE2061}"/>
          </ac:spMkLst>
        </pc:spChg>
        <pc:spChg chg="mod">
          <ac:chgData name="L. Schnull" userId="4a23e8ba-34b9-467b-97f0-e80117094d46" providerId="ADAL" clId="{A9EC6BE5-B7B1-4B6E-8808-1C1B1190FE31}" dt="2019-02-24T17:50:21.300" v="13959" actId="255"/>
          <ac:spMkLst>
            <pc:docMk/>
            <pc:sldMk cId="2414069788" sldId="327"/>
            <ac:spMk id="82" creationId="{86664356-9883-45B7-8FD6-AE0499D83F95}"/>
          </ac:spMkLst>
        </pc:spChg>
        <pc:grpChg chg="mod">
          <ac:chgData name="L. Schnull" userId="4a23e8ba-34b9-467b-97f0-e80117094d46" providerId="ADAL" clId="{A9EC6BE5-B7B1-4B6E-8808-1C1B1190FE31}" dt="2019-02-24T04:10:43.850" v="10215" actId="1037"/>
          <ac:grpSpMkLst>
            <pc:docMk/>
            <pc:sldMk cId="2414069788" sldId="327"/>
            <ac:grpSpMk id="26" creationId="{35ED4CB9-D1B1-4D82-980D-2B1BF5FDECE0}"/>
          </ac:grpSpMkLst>
        </pc:grpChg>
        <pc:grpChg chg="mod">
          <ac:chgData name="L. Schnull" userId="4a23e8ba-34b9-467b-97f0-e80117094d46" providerId="ADAL" clId="{A9EC6BE5-B7B1-4B6E-8808-1C1B1190FE31}" dt="2019-02-24T04:10:43.850" v="10215" actId="1037"/>
          <ac:grpSpMkLst>
            <pc:docMk/>
            <pc:sldMk cId="2414069788" sldId="327"/>
            <ac:grpSpMk id="27" creationId="{30CC9996-0BEC-4927-9736-7348289913D3}"/>
          </ac:grpSpMkLst>
        </pc:grpChg>
        <pc:grpChg chg="mod">
          <ac:chgData name="L. Schnull" userId="4a23e8ba-34b9-467b-97f0-e80117094d46" providerId="ADAL" clId="{A9EC6BE5-B7B1-4B6E-8808-1C1B1190FE31}" dt="2019-02-24T04:10:43.850" v="10215" actId="1037"/>
          <ac:grpSpMkLst>
            <pc:docMk/>
            <pc:sldMk cId="2414069788" sldId="327"/>
            <ac:grpSpMk id="30" creationId="{AD935F90-5298-4251-96BE-7D7BAA0CDBA8}"/>
          </ac:grpSpMkLst>
        </pc:grpChg>
        <pc:grpChg chg="mod">
          <ac:chgData name="L. Schnull" userId="4a23e8ba-34b9-467b-97f0-e80117094d46" providerId="ADAL" clId="{A9EC6BE5-B7B1-4B6E-8808-1C1B1190FE31}" dt="2019-02-24T04:10:43.850" v="10215" actId="1037"/>
          <ac:grpSpMkLst>
            <pc:docMk/>
            <pc:sldMk cId="2414069788" sldId="327"/>
            <ac:grpSpMk id="33" creationId="{1FEA2056-BE78-4749-A8A4-B9DF13E52069}"/>
          </ac:grpSpMkLst>
        </pc:grpChg>
        <pc:grpChg chg="mod">
          <ac:chgData name="L. Schnull" userId="4a23e8ba-34b9-467b-97f0-e80117094d46" providerId="ADAL" clId="{A9EC6BE5-B7B1-4B6E-8808-1C1B1190FE31}" dt="2019-02-24T04:10:43.850" v="10215" actId="1037"/>
          <ac:grpSpMkLst>
            <pc:docMk/>
            <pc:sldMk cId="2414069788" sldId="327"/>
            <ac:grpSpMk id="36" creationId="{958D3C06-81ED-431C-982C-D77C0E0259B2}"/>
          </ac:grpSpMkLst>
        </pc:grpChg>
        <pc:grpChg chg="mod">
          <ac:chgData name="L. Schnull" userId="4a23e8ba-34b9-467b-97f0-e80117094d46" providerId="ADAL" clId="{A9EC6BE5-B7B1-4B6E-8808-1C1B1190FE31}" dt="2019-02-24T04:10:43.850" v="10215" actId="1037"/>
          <ac:grpSpMkLst>
            <pc:docMk/>
            <pc:sldMk cId="2414069788" sldId="327"/>
            <ac:grpSpMk id="39" creationId="{D9CA6C8C-DFF5-417F-AFF9-1AB6151A7ED6}"/>
          </ac:grpSpMkLst>
        </pc:grpChg>
        <pc:grpChg chg="mod">
          <ac:chgData name="L. Schnull" userId="4a23e8ba-34b9-467b-97f0-e80117094d46" providerId="ADAL" clId="{A9EC6BE5-B7B1-4B6E-8808-1C1B1190FE31}" dt="2019-02-24T04:10:43.850" v="10215" actId="1037"/>
          <ac:grpSpMkLst>
            <pc:docMk/>
            <pc:sldMk cId="2414069788" sldId="327"/>
            <ac:grpSpMk id="42" creationId="{9ABD963C-19E3-49A4-B06F-885785472CDC}"/>
          </ac:grpSpMkLst>
        </pc:grpChg>
        <pc:grpChg chg="mod">
          <ac:chgData name="L. Schnull" userId="4a23e8ba-34b9-467b-97f0-e80117094d46" providerId="ADAL" clId="{A9EC6BE5-B7B1-4B6E-8808-1C1B1190FE31}" dt="2019-02-24T04:10:43.850" v="10215" actId="1037"/>
          <ac:grpSpMkLst>
            <pc:docMk/>
            <pc:sldMk cId="2414069788" sldId="327"/>
            <ac:grpSpMk id="45" creationId="{3DDD8284-6BC0-4746-9214-B47703AA01CB}"/>
          </ac:grpSpMkLst>
        </pc:grpChg>
        <pc:grpChg chg="mod">
          <ac:chgData name="L. Schnull" userId="4a23e8ba-34b9-467b-97f0-e80117094d46" providerId="ADAL" clId="{A9EC6BE5-B7B1-4B6E-8808-1C1B1190FE31}" dt="2019-02-24T04:10:43.850" v="10215" actId="1037"/>
          <ac:grpSpMkLst>
            <pc:docMk/>
            <pc:sldMk cId="2414069788" sldId="327"/>
            <ac:grpSpMk id="48" creationId="{9A711822-ED92-464B-AB1D-9482B03F9151}"/>
          </ac:grpSpMkLst>
        </pc:grpChg>
        <pc:grpChg chg="mod">
          <ac:chgData name="L. Schnull" userId="4a23e8ba-34b9-467b-97f0-e80117094d46" providerId="ADAL" clId="{A9EC6BE5-B7B1-4B6E-8808-1C1B1190FE31}" dt="2019-02-27T06:11:03.658" v="20878" actId="1036"/>
          <ac:grpSpMkLst>
            <pc:docMk/>
            <pc:sldMk cId="2414069788" sldId="327"/>
            <ac:grpSpMk id="57" creationId="{8028F85A-F320-4F18-BA65-DF0B51DCF788}"/>
          </ac:grpSpMkLst>
        </pc:grpChg>
        <pc:grpChg chg="mod">
          <ac:chgData name="L. Schnull" userId="4a23e8ba-34b9-467b-97f0-e80117094d46" providerId="ADAL" clId="{A9EC6BE5-B7B1-4B6E-8808-1C1B1190FE31}" dt="2019-02-27T06:10:57.166" v="20875" actId="1037"/>
          <ac:grpSpMkLst>
            <pc:docMk/>
            <pc:sldMk cId="2414069788" sldId="327"/>
            <ac:grpSpMk id="60" creationId="{4191D76B-F856-4AFE-9A42-F114D781158E}"/>
          </ac:grpSpMkLst>
        </pc:grpChg>
        <pc:grpChg chg="mod">
          <ac:chgData name="L. Schnull" userId="4a23e8ba-34b9-467b-97f0-e80117094d46" providerId="ADAL" clId="{A9EC6BE5-B7B1-4B6E-8808-1C1B1190FE31}" dt="2019-02-27T06:10:52.583" v="20872" actId="1036"/>
          <ac:grpSpMkLst>
            <pc:docMk/>
            <pc:sldMk cId="2414069788" sldId="327"/>
            <ac:grpSpMk id="66" creationId="{9628E880-CA54-478C-B790-DCD45D614C88}"/>
          </ac:grpSpMkLst>
        </pc:grpChg>
        <pc:grpChg chg="mod">
          <ac:chgData name="L. Schnull" userId="4a23e8ba-34b9-467b-97f0-e80117094d46" providerId="ADAL" clId="{A9EC6BE5-B7B1-4B6E-8808-1C1B1190FE31}" dt="2019-02-27T06:10:39.505" v="20824" actId="1038"/>
          <ac:grpSpMkLst>
            <pc:docMk/>
            <pc:sldMk cId="2414069788" sldId="327"/>
            <ac:grpSpMk id="69" creationId="{40CF005E-A76A-4883-9B45-56F11AF1EB1D}"/>
          </ac:grpSpMkLst>
        </pc:grpChg>
        <pc:grpChg chg="mod">
          <ac:chgData name="L. Schnull" userId="4a23e8ba-34b9-467b-97f0-e80117094d46" providerId="ADAL" clId="{A9EC6BE5-B7B1-4B6E-8808-1C1B1190FE31}" dt="2019-02-27T06:10:35.526" v="20821" actId="1036"/>
          <ac:grpSpMkLst>
            <pc:docMk/>
            <pc:sldMk cId="2414069788" sldId="327"/>
            <ac:grpSpMk id="72" creationId="{1179B4F3-6E11-4077-A9B5-9BC6D02EF432}"/>
          </ac:grpSpMkLst>
        </pc:grpChg>
        <pc:grpChg chg="mod">
          <ac:chgData name="L. Schnull" userId="4a23e8ba-34b9-467b-97f0-e80117094d46" providerId="ADAL" clId="{A9EC6BE5-B7B1-4B6E-8808-1C1B1190FE31}" dt="2019-02-27T06:10:30.643" v="20818" actId="1037"/>
          <ac:grpSpMkLst>
            <pc:docMk/>
            <pc:sldMk cId="2414069788" sldId="327"/>
            <ac:grpSpMk id="75" creationId="{6F6752F7-FB14-448A-A195-709BD86D5461}"/>
          </ac:grpSpMkLst>
        </pc:grpChg>
        <pc:grpChg chg="mod">
          <ac:chgData name="L. Schnull" userId="4a23e8ba-34b9-467b-97f0-e80117094d46" providerId="ADAL" clId="{A9EC6BE5-B7B1-4B6E-8808-1C1B1190FE31}" dt="2019-02-27T06:10:26.122" v="20815" actId="1036"/>
          <ac:grpSpMkLst>
            <pc:docMk/>
            <pc:sldMk cId="2414069788" sldId="327"/>
            <ac:grpSpMk id="78" creationId="{3F2147F0-20EB-4AD9-B09A-6AD7AE910A18}"/>
          </ac:grpSpMkLst>
        </pc:grpChg>
        <pc:graphicFrameChg chg="add del mod">
          <ac:chgData name="L. Schnull" userId="4a23e8ba-34b9-467b-97f0-e80117094d46" providerId="ADAL" clId="{A9EC6BE5-B7B1-4B6E-8808-1C1B1190FE31}" dt="2019-02-27T04:53:25.985" v="19965"/>
          <ac:graphicFrameMkLst>
            <pc:docMk/>
            <pc:sldMk cId="2414069788" sldId="327"/>
            <ac:graphicFrameMk id="16" creationId="{3EE1B77E-3EFD-46A7-AB58-C454BE4309FE}"/>
          </ac:graphicFrameMkLst>
        </pc:graphicFrameChg>
        <pc:graphicFrameChg chg="mod">
          <ac:chgData name="L. Schnull" userId="4a23e8ba-34b9-467b-97f0-e80117094d46" providerId="ADAL" clId="{A9EC6BE5-B7B1-4B6E-8808-1C1B1190FE31}" dt="2019-02-24T04:11:12.859" v="10216" actId="1076"/>
          <ac:graphicFrameMkLst>
            <pc:docMk/>
            <pc:sldMk cId="2414069788" sldId="327"/>
            <ac:graphicFrameMk id="18" creationId="{8212C2D2-EDCA-4A56-9C31-5627D2BC0769}"/>
          </ac:graphicFrameMkLst>
        </pc:graphicFrameChg>
        <pc:graphicFrameChg chg="mod modGraphic">
          <ac:chgData name="L. Schnull" userId="4a23e8ba-34b9-467b-97f0-e80117094d46" providerId="ADAL" clId="{A9EC6BE5-B7B1-4B6E-8808-1C1B1190FE31}" dt="2019-02-24T04:10:09.736" v="10199" actId="14100"/>
          <ac:graphicFrameMkLst>
            <pc:docMk/>
            <pc:sldMk cId="2414069788" sldId="327"/>
            <ac:graphicFrameMk id="19" creationId="{41B4F086-6B50-43CF-BCBA-D578A1FD21E7}"/>
          </ac:graphicFrameMkLst>
        </pc:graphicFrameChg>
        <pc:graphicFrameChg chg="add del mod">
          <ac:chgData name="L. Schnull" userId="4a23e8ba-34b9-467b-97f0-e80117094d46" providerId="ADAL" clId="{A9EC6BE5-B7B1-4B6E-8808-1C1B1190FE31}" dt="2019-02-23T00:06:44.023" v="1929" actId="478"/>
          <ac:graphicFrameMkLst>
            <pc:docMk/>
            <pc:sldMk cId="2414069788" sldId="327"/>
            <ac:graphicFrameMk id="22" creationId="{878302F9-E9CD-44D3-A95B-8984B4F44D44}"/>
          </ac:graphicFrameMkLst>
        </pc:graphicFrameChg>
        <pc:graphicFrameChg chg="add mod ord modGraphic">
          <ac:chgData name="L. Schnull" userId="4a23e8ba-34b9-467b-97f0-e80117094d46" providerId="ADAL" clId="{A9EC6BE5-B7B1-4B6E-8808-1C1B1190FE31}" dt="2019-02-28T07:30:16.038" v="23752" actId="2062"/>
          <ac:graphicFrameMkLst>
            <pc:docMk/>
            <pc:sldMk cId="2414069788" sldId="327"/>
            <ac:graphicFrameMk id="23" creationId="{E3E1171F-AFD5-4387-B364-DE696B0EB01F}"/>
          </ac:graphicFrameMkLst>
        </pc:graphicFrameChg>
        <pc:picChg chg="add del mod">
          <ac:chgData name="L. Schnull" userId="4a23e8ba-34b9-467b-97f0-e80117094d46" providerId="ADAL" clId="{A9EC6BE5-B7B1-4B6E-8808-1C1B1190FE31}" dt="2019-02-23T03:04:50.014" v="3678" actId="478"/>
          <ac:picMkLst>
            <pc:docMk/>
            <pc:sldMk cId="2414069788" sldId="327"/>
            <ac:picMk id="83" creationId="{8AD332FA-C8CA-4480-A231-6731F94F35CC}"/>
          </ac:picMkLst>
        </pc:picChg>
      </pc:sldChg>
      <pc:sldChg chg="addSp delSp modSp">
        <pc:chgData name="L. Schnull" userId="4a23e8ba-34b9-467b-97f0-e80117094d46" providerId="ADAL" clId="{A9EC6BE5-B7B1-4B6E-8808-1C1B1190FE31}" dt="2019-02-24T17:50:42.601" v="13964" actId="255"/>
        <pc:sldMkLst>
          <pc:docMk/>
          <pc:sldMk cId="2331960948" sldId="328"/>
        </pc:sldMkLst>
        <pc:spChg chg="add mod">
          <ac:chgData name="L. Schnull" userId="4a23e8ba-34b9-467b-97f0-e80117094d46" providerId="ADAL" clId="{A9EC6BE5-B7B1-4B6E-8808-1C1B1190FE31}" dt="2019-02-23T02:42:57.280" v="2624" actId="14100"/>
          <ac:spMkLst>
            <pc:docMk/>
            <pc:sldMk cId="2331960948" sldId="328"/>
            <ac:spMk id="18" creationId="{5DE6E211-32F4-45B3-88FC-3E3D521D8F15}"/>
          </ac:spMkLst>
        </pc:spChg>
        <pc:spChg chg="mod">
          <ac:chgData name="L. Schnull" userId="4a23e8ba-34b9-467b-97f0-e80117094d46" providerId="ADAL" clId="{A9EC6BE5-B7B1-4B6E-8808-1C1B1190FE31}" dt="2019-02-24T17:50:42.601" v="13964" actId="255"/>
          <ac:spMkLst>
            <pc:docMk/>
            <pc:sldMk cId="2331960948" sldId="328"/>
            <ac:spMk id="20" creationId="{1C5A2859-6905-46E1-906B-CF391F73B2D7}"/>
          </ac:spMkLst>
        </pc:spChg>
        <pc:spChg chg="mod">
          <ac:chgData name="L. Schnull" userId="4a23e8ba-34b9-467b-97f0-e80117094d46" providerId="ADAL" clId="{A9EC6BE5-B7B1-4B6E-8808-1C1B1190FE31}" dt="2019-02-24T17:50:42.601" v="13964" actId="255"/>
          <ac:spMkLst>
            <pc:docMk/>
            <pc:sldMk cId="2331960948" sldId="328"/>
            <ac:spMk id="21" creationId="{BD0087D8-DF87-41C6-8753-513DFCC20E8B}"/>
          </ac:spMkLst>
        </pc:spChg>
        <pc:spChg chg="del mod">
          <ac:chgData name="L. Schnull" userId="4a23e8ba-34b9-467b-97f0-e80117094d46" providerId="ADAL" clId="{A9EC6BE5-B7B1-4B6E-8808-1C1B1190FE31}" dt="2019-02-24T08:28:34.427" v="13757" actId="478"/>
          <ac:spMkLst>
            <pc:docMk/>
            <pc:sldMk cId="2331960948" sldId="328"/>
            <ac:spMk id="22" creationId="{C79816E1-06C7-4B88-9BFD-0BBF4C0988DC}"/>
          </ac:spMkLst>
        </pc:spChg>
        <pc:spChg chg="del mod">
          <ac:chgData name="L. Schnull" userId="4a23e8ba-34b9-467b-97f0-e80117094d46" providerId="ADAL" clId="{A9EC6BE5-B7B1-4B6E-8808-1C1B1190FE31}" dt="2019-02-24T08:28:38.070" v="13759" actId="478"/>
          <ac:spMkLst>
            <pc:docMk/>
            <pc:sldMk cId="2331960948" sldId="328"/>
            <ac:spMk id="23" creationId="{7A28A2B8-D36C-4B97-8137-FD567A0099DE}"/>
          </ac:spMkLst>
        </pc:spChg>
        <pc:spChg chg="add mod">
          <ac:chgData name="L. Schnull" userId="4a23e8ba-34b9-467b-97f0-e80117094d46" providerId="ADAL" clId="{A9EC6BE5-B7B1-4B6E-8808-1C1B1190FE31}" dt="2019-02-24T17:50:42.601" v="13964" actId="255"/>
          <ac:spMkLst>
            <pc:docMk/>
            <pc:sldMk cId="2331960948" sldId="328"/>
            <ac:spMk id="24" creationId="{6ECD90AC-831C-41E8-92A8-557373A8F250}"/>
          </ac:spMkLst>
        </pc:spChg>
        <pc:spChg chg="add mod">
          <ac:chgData name="L. Schnull" userId="4a23e8ba-34b9-467b-97f0-e80117094d46" providerId="ADAL" clId="{A9EC6BE5-B7B1-4B6E-8808-1C1B1190FE31}" dt="2019-02-22T22:07:16.846" v="973" actId="122"/>
          <ac:spMkLst>
            <pc:docMk/>
            <pc:sldMk cId="2331960948" sldId="328"/>
            <ac:spMk id="24" creationId="{D9DD16F1-D912-43A1-B585-DADCE4182BF4}"/>
          </ac:spMkLst>
        </pc:spChg>
        <pc:spChg chg="add mod">
          <ac:chgData name="L. Schnull" userId="4a23e8ba-34b9-467b-97f0-e80117094d46" providerId="ADAL" clId="{A9EC6BE5-B7B1-4B6E-8808-1C1B1190FE31}" dt="2019-02-22T22:05:50.084" v="948" actId="207"/>
          <ac:spMkLst>
            <pc:docMk/>
            <pc:sldMk cId="2331960948" sldId="328"/>
            <ac:spMk id="25" creationId="{3803147E-ABD8-41E6-8F56-4217E25E8407}"/>
          </ac:spMkLst>
        </pc:spChg>
        <pc:spChg chg="add mod">
          <ac:chgData name="L. Schnull" userId="4a23e8ba-34b9-467b-97f0-e80117094d46" providerId="ADAL" clId="{A9EC6BE5-B7B1-4B6E-8808-1C1B1190FE31}" dt="2019-02-24T17:50:42.601" v="13964" actId="255"/>
          <ac:spMkLst>
            <pc:docMk/>
            <pc:sldMk cId="2331960948" sldId="328"/>
            <ac:spMk id="25" creationId="{981941FA-7AA8-4F22-AEB6-EAAB1F6DF5A0}"/>
          </ac:spMkLst>
        </pc:spChg>
        <pc:spChg chg="add mod">
          <ac:chgData name="L. Schnull" userId="4a23e8ba-34b9-467b-97f0-e80117094d46" providerId="ADAL" clId="{A9EC6BE5-B7B1-4B6E-8808-1C1B1190FE31}" dt="2019-02-23T02:42:24.916" v="2600" actId="1035"/>
          <ac:spMkLst>
            <pc:docMk/>
            <pc:sldMk cId="2331960948" sldId="328"/>
            <ac:spMk id="26" creationId="{E4CBBB25-9AEA-4709-8D33-755B66D5D1DE}"/>
          </ac:spMkLst>
        </pc:spChg>
        <pc:spChg chg="add mod">
          <ac:chgData name="L. Schnull" userId="4a23e8ba-34b9-467b-97f0-e80117094d46" providerId="ADAL" clId="{A9EC6BE5-B7B1-4B6E-8808-1C1B1190FE31}" dt="2019-02-23T02:42:24.916" v="2600" actId="1035"/>
          <ac:spMkLst>
            <pc:docMk/>
            <pc:sldMk cId="2331960948" sldId="328"/>
            <ac:spMk id="27" creationId="{2FE711D3-3B33-4D4F-8F68-17BF1477940B}"/>
          </ac:spMkLst>
        </pc:spChg>
        <pc:spChg chg="add mod">
          <ac:chgData name="L. Schnull" userId="4a23e8ba-34b9-467b-97f0-e80117094d46" providerId="ADAL" clId="{A9EC6BE5-B7B1-4B6E-8808-1C1B1190FE31}" dt="2019-02-23T02:42:24.916" v="2600" actId="1035"/>
          <ac:spMkLst>
            <pc:docMk/>
            <pc:sldMk cId="2331960948" sldId="328"/>
            <ac:spMk id="28" creationId="{CFEC968F-3271-4829-829D-3B54013056A1}"/>
          </ac:spMkLst>
        </pc:spChg>
        <pc:grpChg chg="add mod">
          <ac:chgData name="L. Schnull" userId="4a23e8ba-34b9-467b-97f0-e80117094d46" providerId="ADAL" clId="{A9EC6BE5-B7B1-4B6E-8808-1C1B1190FE31}" dt="2019-02-22T22:08:08.356" v="986" actId="164"/>
          <ac:grpSpMkLst>
            <pc:docMk/>
            <pc:sldMk cId="2331960948" sldId="328"/>
            <ac:grpSpMk id="19" creationId="{D0EF3B79-DB86-4C88-86A8-2FC2430E3B87}"/>
          </ac:grpSpMkLst>
        </pc:grpChg>
        <pc:grpChg chg="add del mod">
          <ac:chgData name="L. Schnull" userId="4a23e8ba-34b9-467b-97f0-e80117094d46" providerId="ADAL" clId="{A9EC6BE5-B7B1-4B6E-8808-1C1B1190FE31}" dt="2019-02-24T03:49:18.669" v="10103"/>
          <ac:grpSpMkLst>
            <pc:docMk/>
            <pc:sldMk cId="2331960948" sldId="328"/>
            <ac:grpSpMk id="36" creationId="{5E87D82D-CD0A-4FE4-9E5A-87D00A70F69E}"/>
          </ac:grpSpMkLst>
        </pc:grpChg>
        <pc:graphicFrameChg chg="add del mod modGraphic">
          <ac:chgData name="L. Schnull" userId="4a23e8ba-34b9-467b-97f0-e80117094d46" providerId="ADAL" clId="{A9EC6BE5-B7B1-4B6E-8808-1C1B1190FE31}" dt="2019-02-22T22:03:15.630" v="857" actId="478"/>
          <ac:graphicFrameMkLst>
            <pc:docMk/>
            <pc:sldMk cId="2331960948" sldId="328"/>
            <ac:graphicFrameMk id="16" creationId="{CA26A4B7-2656-4659-B96A-0D7F9793AA64}"/>
          </ac:graphicFrameMkLst>
        </pc:graphicFrameChg>
        <pc:graphicFrameChg chg="add del mod">
          <ac:chgData name="L. Schnull" userId="4a23e8ba-34b9-467b-97f0-e80117094d46" providerId="ADAL" clId="{A9EC6BE5-B7B1-4B6E-8808-1C1B1190FE31}" dt="2019-02-22T21:58:49.872" v="607"/>
          <ac:graphicFrameMkLst>
            <pc:docMk/>
            <pc:sldMk cId="2331960948" sldId="328"/>
            <ac:graphicFrameMk id="17" creationId="{EBAACFA2-BACB-4BEF-AA0B-2FA6B0806933}"/>
          </ac:graphicFrameMkLst>
        </pc:graphicFrameChg>
        <pc:picChg chg="add mod">
          <ac:chgData name="L. Schnull" userId="4a23e8ba-34b9-467b-97f0-e80117094d46" providerId="ADAL" clId="{A9EC6BE5-B7B1-4B6E-8808-1C1B1190FE31}" dt="2019-02-22T22:08:08.356" v="986" actId="164"/>
          <ac:picMkLst>
            <pc:docMk/>
            <pc:sldMk cId="2331960948" sldId="328"/>
            <ac:picMk id="30" creationId="{BE496D17-CF0E-45A5-A8A8-627AE47E7016}"/>
          </ac:picMkLst>
        </pc:picChg>
        <pc:picChg chg="add mod">
          <ac:chgData name="L. Schnull" userId="4a23e8ba-34b9-467b-97f0-e80117094d46" providerId="ADAL" clId="{A9EC6BE5-B7B1-4B6E-8808-1C1B1190FE31}" dt="2019-02-22T22:08:08.356" v="986" actId="164"/>
          <ac:picMkLst>
            <pc:docMk/>
            <pc:sldMk cId="2331960948" sldId="328"/>
            <ac:picMk id="31" creationId="{297F810C-0537-4C90-BEF2-BB151802B8B5}"/>
          </ac:picMkLst>
        </pc:picChg>
        <pc:picChg chg="add mod">
          <ac:chgData name="L. Schnull" userId="4a23e8ba-34b9-467b-97f0-e80117094d46" providerId="ADAL" clId="{A9EC6BE5-B7B1-4B6E-8808-1C1B1190FE31}" dt="2019-02-23T02:42:24.916" v="2600" actId="1035"/>
          <ac:picMkLst>
            <pc:docMk/>
            <pc:sldMk cId="2331960948" sldId="328"/>
            <ac:picMk id="32" creationId="{2154227C-3DF7-4E53-80D7-C148934B7E4A}"/>
          </ac:picMkLst>
        </pc:picChg>
        <pc:picChg chg="add mod">
          <ac:chgData name="L. Schnull" userId="4a23e8ba-34b9-467b-97f0-e80117094d46" providerId="ADAL" clId="{A9EC6BE5-B7B1-4B6E-8808-1C1B1190FE31}" dt="2019-02-23T02:42:24.916" v="2600" actId="1035"/>
          <ac:picMkLst>
            <pc:docMk/>
            <pc:sldMk cId="2331960948" sldId="328"/>
            <ac:picMk id="33" creationId="{C5530CB3-C3B6-4FC4-8158-D6C37BF2DBEE}"/>
          </ac:picMkLst>
        </pc:picChg>
        <pc:picChg chg="add mod">
          <ac:chgData name="L. Schnull" userId="4a23e8ba-34b9-467b-97f0-e80117094d46" providerId="ADAL" clId="{A9EC6BE5-B7B1-4B6E-8808-1C1B1190FE31}" dt="2019-02-23T02:42:24.916" v="2600" actId="1035"/>
          <ac:picMkLst>
            <pc:docMk/>
            <pc:sldMk cId="2331960948" sldId="328"/>
            <ac:picMk id="34" creationId="{3E629299-BCAF-4DFC-8327-DF0DF572A6DB}"/>
          </ac:picMkLst>
        </pc:picChg>
        <pc:picChg chg="add del">
          <ac:chgData name="L. Schnull" userId="4a23e8ba-34b9-467b-97f0-e80117094d46" providerId="ADAL" clId="{A9EC6BE5-B7B1-4B6E-8808-1C1B1190FE31}" dt="2019-02-22T22:08:02.637" v="985" actId="478"/>
          <ac:picMkLst>
            <pc:docMk/>
            <pc:sldMk cId="2331960948" sldId="328"/>
            <ac:picMk id="35" creationId="{0A4D639F-25DD-4388-B643-63F136862DB9}"/>
          </ac:picMkLst>
        </pc:picChg>
        <pc:picChg chg="add mod">
          <ac:chgData name="L. Schnull" userId="4a23e8ba-34b9-467b-97f0-e80117094d46" providerId="ADAL" clId="{A9EC6BE5-B7B1-4B6E-8808-1C1B1190FE31}" dt="2019-02-24T06:23:45.231" v="12380" actId="1076"/>
          <ac:picMkLst>
            <pc:docMk/>
            <pc:sldMk cId="2331960948" sldId="328"/>
            <ac:picMk id="35" creationId="{65336A7E-01EB-4100-B451-AC3AA3EF4889}"/>
          </ac:picMkLst>
        </pc:picChg>
      </pc:sldChg>
      <pc:sldChg chg="addSp delSp modSp addCm delCm">
        <pc:chgData name="L. Schnull" userId="4a23e8ba-34b9-467b-97f0-e80117094d46" providerId="ADAL" clId="{A9EC6BE5-B7B1-4B6E-8808-1C1B1190FE31}" dt="2019-02-28T06:58:14.193" v="23519" actId="14100"/>
        <pc:sldMkLst>
          <pc:docMk/>
          <pc:sldMk cId="76367287" sldId="330"/>
        </pc:sldMkLst>
        <pc:spChg chg="mod">
          <ac:chgData name="L. Schnull" userId="4a23e8ba-34b9-467b-97f0-e80117094d46" providerId="ADAL" clId="{A9EC6BE5-B7B1-4B6E-8808-1C1B1190FE31}" dt="2019-02-27T04:34:54.216" v="19289" actId="20577"/>
          <ac:spMkLst>
            <pc:docMk/>
            <pc:sldMk cId="76367287" sldId="330"/>
            <ac:spMk id="2" creationId="{3A40A1EF-4AFF-4D77-9864-A7412F5F44F7}"/>
          </ac:spMkLst>
        </pc:spChg>
        <pc:spChg chg="mod">
          <ac:chgData name="L. Schnull" userId="4a23e8ba-34b9-467b-97f0-e80117094d46" providerId="ADAL" clId="{A9EC6BE5-B7B1-4B6E-8808-1C1B1190FE31}" dt="2019-02-24T06:57:06.040" v="13295" actId="20577"/>
          <ac:spMkLst>
            <pc:docMk/>
            <pc:sldMk cId="76367287" sldId="330"/>
            <ac:spMk id="6" creationId="{4DEC6C80-7D16-4ABA-B9E0-AE34841E2114}"/>
          </ac:spMkLst>
        </pc:spChg>
        <pc:spChg chg="add mod">
          <ac:chgData name="L. Schnull" userId="4a23e8ba-34b9-467b-97f0-e80117094d46" providerId="ADAL" clId="{A9EC6BE5-B7B1-4B6E-8808-1C1B1190FE31}" dt="2019-02-24T00:00:08.602" v="8486" actId="14100"/>
          <ac:spMkLst>
            <pc:docMk/>
            <pc:sldMk cId="76367287" sldId="330"/>
            <ac:spMk id="16" creationId="{D01F7843-3384-4FBC-8863-8FB96274984E}"/>
          </ac:spMkLst>
        </pc:spChg>
        <pc:spChg chg="del">
          <ac:chgData name="L. Schnull" userId="4a23e8ba-34b9-467b-97f0-e80117094d46" providerId="ADAL" clId="{A9EC6BE5-B7B1-4B6E-8808-1C1B1190FE31}" dt="2019-02-24T05:30:39.279" v="11072" actId="478"/>
          <ac:spMkLst>
            <pc:docMk/>
            <pc:sldMk cId="76367287" sldId="330"/>
            <ac:spMk id="20" creationId="{586E4939-F399-4B0E-9CDC-4267CDA0FB71}"/>
          </ac:spMkLst>
        </pc:spChg>
        <pc:spChg chg="mod">
          <ac:chgData name="L. Schnull" userId="4a23e8ba-34b9-467b-97f0-e80117094d46" providerId="ADAL" clId="{A9EC6BE5-B7B1-4B6E-8808-1C1B1190FE31}" dt="2019-02-24T17:51:08.365" v="13967" actId="255"/>
          <ac:spMkLst>
            <pc:docMk/>
            <pc:sldMk cId="76367287" sldId="330"/>
            <ac:spMk id="21" creationId="{CFF06013-1B7E-4646-923F-BF26FC1526F4}"/>
          </ac:spMkLst>
        </pc:spChg>
        <pc:spChg chg="mod">
          <ac:chgData name="L. Schnull" userId="4a23e8ba-34b9-467b-97f0-e80117094d46" providerId="ADAL" clId="{A9EC6BE5-B7B1-4B6E-8808-1C1B1190FE31}" dt="2019-02-24T17:52:05.163" v="13984" actId="1076"/>
          <ac:spMkLst>
            <pc:docMk/>
            <pc:sldMk cId="76367287" sldId="330"/>
            <ac:spMk id="22" creationId="{BF6476F3-5588-47FB-A483-5BA081E988CB}"/>
          </ac:spMkLst>
        </pc:spChg>
        <pc:spChg chg="del mod">
          <ac:chgData name="L. Schnull" userId="4a23e8ba-34b9-467b-97f0-e80117094d46" providerId="ADAL" clId="{A9EC6BE5-B7B1-4B6E-8808-1C1B1190FE31}" dt="2019-02-24T05:31:49.776" v="11139" actId="478"/>
          <ac:spMkLst>
            <pc:docMk/>
            <pc:sldMk cId="76367287" sldId="330"/>
            <ac:spMk id="23" creationId="{C0B8D98B-A420-413C-926C-18203915DFAB}"/>
          </ac:spMkLst>
        </pc:spChg>
        <pc:spChg chg="add mod">
          <ac:chgData name="L. Schnull" userId="4a23e8ba-34b9-467b-97f0-e80117094d46" providerId="ADAL" clId="{A9EC6BE5-B7B1-4B6E-8808-1C1B1190FE31}" dt="2019-02-24T05:32:16" v="11143" actId="1076"/>
          <ac:spMkLst>
            <pc:docMk/>
            <pc:sldMk cId="76367287" sldId="330"/>
            <ac:spMk id="29" creationId="{66815381-1C22-476A-A697-8128B44EF75A}"/>
          </ac:spMkLst>
        </pc:spChg>
        <pc:spChg chg="add mod">
          <ac:chgData name="L. Schnull" userId="4a23e8ba-34b9-467b-97f0-e80117094d46" providerId="ADAL" clId="{A9EC6BE5-B7B1-4B6E-8808-1C1B1190FE31}" dt="2019-02-24T17:54:01.195" v="14017" actId="1036"/>
          <ac:spMkLst>
            <pc:docMk/>
            <pc:sldMk cId="76367287" sldId="330"/>
            <ac:spMk id="33" creationId="{EBB49F23-1C02-4BF8-8434-56F0AA6C6150}"/>
          </ac:spMkLst>
        </pc:spChg>
        <pc:spChg chg="add mod">
          <ac:chgData name="L. Schnull" userId="4a23e8ba-34b9-467b-97f0-e80117094d46" providerId="ADAL" clId="{A9EC6BE5-B7B1-4B6E-8808-1C1B1190FE31}" dt="2019-02-24T17:54:01.195" v="14017" actId="1036"/>
          <ac:spMkLst>
            <pc:docMk/>
            <pc:sldMk cId="76367287" sldId="330"/>
            <ac:spMk id="35" creationId="{662C90E0-D08F-4F64-B33C-B88BD44AF662}"/>
          </ac:spMkLst>
        </pc:spChg>
        <pc:spChg chg="add mod">
          <ac:chgData name="L. Schnull" userId="4a23e8ba-34b9-467b-97f0-e80117094d46" providerId="ADAL" clId="{A9EC6BE5-B7B1-4B6E-8808-1C1B1190FE31}" dt="2019-02-24T17:54:01.195" v="14017" actId="1036"/>
          <ac:spMkLst>
            <pc:docMk/>
            <pc:sldMk cId="76367287" sldId="330"/>
            <ac:spMk id="37" creationId="{024E53DB-D505-446F-8439-13E3988BB6CE}"/>
          </ac:spMkLst>
        </pc:spChg>
        <pc:spChg chg="add mod">
          <ac:chgData name="L. Schnull" userId="4a23e8ba-34b9-467b-97f0-e80117094d46" providerId="ADAL" clId="{A9EC6BE5-B7B1-4B6E-8808-1C1B1190FE31}" dt="2019-02-27T04:35:23.273" v="19292" actId="1036"/>
          <ac:spMkLst>
            <pc:docMk/>
            <pc:sldMk cId="76367287" sldId="330"/>
            <ac:spMk id="38" creationId="{B9632587-CAB9-4BAD-935A-2D8F101F8B8C}"/>
          </ac:spMkLst>
        </pc:spChg>
        <pc:spChg chg="add mod">
          <ac:chgData name="L. Schnull" userId="4a23e8ba-34b9-467b-97f0-e80117094d46" providerId="ADAL" clId="{A9EC6BE5-B7B1-4B6E-8808-1C1B1190FE31}" dt="2019-02-24T17:56:37.595" v="14032" actId="1036"/>
          <ac:spMkLst>
            <pc:docMk/>
            <pc:sldMk cId="76367287" sldId="330"/>
            <ac:spMk id="39" creationId="{D73AEA98-9264-4B45-B7B7-6CBEC2F1BDA9}"/>
          </ac:spMkLst>
        </pc:spChg>
        <pc:spChg chg="add mod">
          <ac:chgData name="L. Schnull" userId="4a23e8ba-34b9-467b-97f0-e80117094d46" providerId="ADAL" clId="{A9EC6BE5-B7B1-4B6E-8808-1C1B1190FE31}" dt="2019-02-24T17:57:41.283" v="14071" actId="1035"/>
          <ac:spMkLst>
            <pc:docMk/>
            <pc:sldMk cId="76367287" sldId="330"/>
            <ac:spMk id="40" creationId="{3407C8C6-4DE9-4991-BB8A-AA54C17AECD4}"/>
          </ac:spMkLst>
        </pc:spChg>
        <pc:spChg chg="add mod">
          <ac:chgData name="L. Schnull" userId="4a23e8ba-34b9-467b-97f0-e80117094d46" providerId="ADAL" clId="{A9EC6BE5-B7B1-4B6E-8808-1C1B1190FE31}" dt="2019-02-25T08:16:06.699" v="14514" actId="1036"/>
          <ac:spMkLst>
            <pc:docMk/>
            <pc:sldMk cId="76367287" sldId="330"/>
            <ac:spMk id="41" creationId="{50080F45-A056-44E7-BF02-4CFA2A5CAF3D}"/>
          </ac:spMkLst>
        </pc:spChg>
        <pc:spChg chg="add mod">
          <ac:chgData name="L. Schnull" userId="4a23e8ba-34b9-467b-97f0-e80117094d46" providerId="ADAL" clId="{A9EC6BE5-B7B1-4B6E-8808-1C1B1190FE31}" dt="2019-02-27T04:33:17.456" v="19241" actId="207"/>
          <ac:spMkLst>
            <pc:docMk/>
            <pc:sldMk cId="76367287" sldId="330"/>
            <ac:spMk id="49" creationId="{486F1FA7-5ACC-4AA2-A4FA-971C9E9B3AA8}"/>
          </ac:spMkLst>
        </pc:spChg>
        <pc:spChg chg="add mod">
          <ac:chgData name="L. Schnull" userId="4a23e8ba-34b9-467b-97f0-e80117094d46" providerId="ADAL" clId="{A9EC6BE5-B7B1-4B6E-8808-1C1B1190FE31}" dt="2019-02-27T04:33:17.456" v="19241" actId="207"/>
          <ac:spMkLst>
            <pc:docMk/>
            <pc:sldMk cId="76367287" sldId="330"/>
            <ac:spMk id="50" creationId="{61C337DE-627E-4F0C-BB5E-D674A36D1079}"/>
          </ac:spMkLst>
        </pc:spChg>
        <pc:spChg chg="add mod">
          <ac:chgData name="L. Schnull" userId="4a23e8ba-34b9-467b-97f0-e80117094d46" providerId="ADAL" clId="{A9EC6BE5-B7B1-4B6E-8808-1C1B1190FE31}" dt="2019-02-24T17:57:35.291" v="14068" actId="1035"/>
          <ac:spMkLst>
            <pc:docMk/>
            <pc:sldMk cId="76367287" sldId="330"/>
            <ac:spMk id="51" creationId="{8A0337E4-A268-467E-BD91-F28708E00964}"/>
          </ac:spMkLst>
        </pc:spChg>
        <pc:spChg chg="add mod">
          <ac:chgData name="L. Schnull" userId="4a23e8ba-34b9-467b-97f0-e80117094d46" providerId="ADAL" clId="{A9EC6BE5-B7B1-4B6E-8808-1C1B1190FE31}" dt="2019-02-24T17:57:11.873" v="14064" actId="1035"/>
          <ac:spMkLst>
            <pc:docMk/>
            <pc:sldMk cId="76367287" sldId="330"/>
            <ac:spMk id="52" creationId="{01647490-DB13-43B1-A657-620C936B780B}"/>
          </ac:spMkLst>
        </pc:spChg>
        <pc:spChg chg="add mod">
          <ac:chgData name="L. Schnull" userId="4a23e8ba-34b9-467b-97f0-e80117094d46" providerId="ADAL" clId="{A9EC6BE5-B7B1-4B6E-8808-1C1B1190FE31}" dt="2019-02-24T06:29:31.467" v="12474" actId="164"/>
          <ac:spMkLst>
            <pc:docMk/>
            <pc:sldMk cId="76367287" sldId="330"/>
            <ac:spMk id="57" creationId="{C854C069-D8AE-4CD8-892B-2F0EEEC019DE}"/>
          </ac:spMkLst>
        </pc:spChg>
        <pc:spChg chg="add mod">
          <ac:chgData name="L. Schnull" userId="4a23e8ba-34b9-467b-97f0-e80117094d46" providerId="ADAL" clId="{A9EC6BE5-B7B1-4B6E-8808-1C1B1190FE31}" dt="2019-02-24T06:38:32.704" v="12831" actId="1035"/>
          <ac:spMkLst>
            <pc:docMk/>
            <pc:sldMk cId="76367287" sldId="330"/>
            <ac:spMk id="58" creationId="{84E20FCC-2065-4593-88AC-5A93B320B0EA}"/>
          </ac:spMkLst>
        </pc:spChg>
        <pc:spChg chg="add mod">
          <ac:chgData name="L. Schnull" userId="4a23e8ba-34b9-467b-97f0-e80117094d46" providerId="ADAL" clId="{A9EC6BE5-B7B1-4B6E-8808-1C1B1190FE31}" dt="2019-02-24T06:31:52.152" v="12638" actId="255"/>
          <ac:spMkLst>
            <pc:docMk/>
            <pc:sldMk cId="76367287" sldId="330"/>
            <ac:spMk id="59" creationId="{8AF269C7-3C22-4D54-A6E4-F9FFA3973A98}"/>
          </ac:spMkLst>
        </pc:spChg>
        <pc:spChg chg="add mod">
          <ac:chgData name="L. Schnull" userId="4a23e8ba-34b9-467b-97f0-e80117094d46" providerId="ADAL" clId="{A9EC6BE5-B7B1-4B6E-8808-1C1B1190FE31}" dt="2019-02-24T06:38:21.453" v="12830" actId="1036"/>
          <ac:spMkLst>
            <pc:docMk/>
            <pc:sldMk cId="76367287" sldId="330"/>
            <ac:spMk id="60" creationId="{0E1E2E6B-20EC-4250-A14B-D341F2D0D735}"/>
          </ac:spMkLst>
        </pc:spChg>
        <pc:spChg chg="add mod">
          <ac:chgData name="L. Schnull" userId="4a23e8ba-34b9-467b-97f0-e80117094d46" providerId="ADAL" clId="{A9EC6BE5-B7B1-4B6E-8808-1C1B1190FE31}" dt="2019-02-24T17:54:01.195" v="14017" actId="1036"/>
          <ac:spMkLst>
            <pc:docMk/>
            <pc:sldMk cId="76367287" sldId="330"/>
            <ac:spMk id="64" creationId="{F17B8726-B830-4BC0-952E-55D6B9E74912}"/>
          </ac:spMkLst>
        </pc:spChg>
        <pc:spChg chg="add mod">
          <ac:chgData name="L. Schnull" userId="4a23e8ba-34b9-467b-97f0-e80117094d46" providerId="ADAL" clId="{A9EC6BE5-B7B1-4B6E-8808-1C1B1190FE31}" dt="2019-02-24T17:54:01.195" v="14017" actId="1036"/>
          <ac:spMkLst>
            <pc:docMk/>
            <pc:sldMk cId="76367287" sldId="330"/>
            <ac:spMk id="65" creationId="{7A2E5C25-B5F6-4E74-B833-D463022E978A}"/>
          </ac:spMkLst>
        </pc:spChg>
        <pc:spChg chg="add mod">
          <ac:chgData name="L. Schnull" userId="4a23e8ba-34b9-467b-97f0-e80117094d46" providerId="ADAL" clId="{A9EC6BE5-B7B1-4B6E-8808-1C1B1190FE31}" dt="2019-02-24T17:54:01.195" v="14017" actId="1036"/>
          <ac:spMkLst>
            <pc:docMk/>
            <pc:sldMk cId="76367287" sldId="330"/>
            <ac:spMk id="66" creationId="{30B4DE6E-2F50-4279-BB0B-83B067B6B5A6}"/>
          </ac:spMkLst>
        </pc:spChg>
        <pc:spChg chg="add mod">
          <ac:chgData name="L. Schnull" userId="4a23e8ba-34b9-467b-97f0-e80117094d46" providerId="ADAL" clId="{A9EC6BE5-B7B1-4B6E-8808-1C1B1190FE31}" dt="2019-02-24T17:54:01.195" v="14017" actId="1036"/>
          <ac:spMkLst>
            <pc:docMk/>
            <pc:sldMk cId="76367287" sldId="330"/>
            <ac:spMk id="67" creationId="{F6EEB5DD-6C25-438B-8290-58D50AA5B932}"/>
          </ac:spMkLst>
        </pc:spChg>
        <pc:spChg chg="add mod">
          <ac:chgData name="L. Schnull" userId="4a23e8ba-34b9-467b-97f0-e80117094d46" providerId="ADAL" clId="{A9EC6BE5-B7B1-4B6E-8808-1C1B1190FE31}" dt="2019-02-24T17:54:01.195" v="14017" actId="1036"/>
          <ac:spMkLst>
            <pc:docMk/>
            <pc:sldMk cId="76367287" sldId="330"/>
            <ac:spMk id="68" creationId="{55CBFB3A-FE09-4799-B44B-D3AC8FC8740E}"/>
          </ac:spMkLst>
        </pc:spChg>
        <pc:spChg chg="add mod">
          <ac:chgData name="L. Schnull" userId="4a23e8ba-34b9-467b-97f0-e80117094d46" providerId="ADAL" clId="{A9EC6BE5-B7B1-4B6E-8808-1C1B1190FE31}" dt="2019-02-24T17:54:01.195" v="14017" actId="1036"/>
          <ac:spMkLst>
            <pc:docMk/>
            <pc:sldMk cId="76367287" sldId="330"/>
            <ac:spMk id="69" creationId="{7A879F46-4F97-47D8-B25A-3B6E355D8625}"/>
          </ac:spMkLst>
        </pc:spChg>
        <pc:spChg chg="add del mod">
          <ac:chgData name="L. Schnull" userId="4a23e8ba-34b9-467b-97f0-e80117094d46" providerId="ADAL" clId="{A9EC6BE5-B7B1-4B6E-8808-1C1B1190FE31}" dt="2019-02-24T17:52:56.541" v="14009" actId="478"/>
          <ac:spMkLst>
            <pc:docMk/>
            <pc:sldMk cId="76367287" sldId="330"/>
            <ac:spMk id="70" creationId="{EF320B64-2363-4F9D-A227-191B05973760}"/>
          </ac:spMkLst>
        </pc:spChg>
        <pc:grpChg chg="add mod">
          <ac:chgData name="L. Schnull" userId="4a23e8ba-34b9-467b-97f0-e80117094d46" providerId="ADAL" clId="{A9EC6BE5-B7B1-4B6E-8808-1C1B1190FE31}" dt="2019-02-24T00:00:32.191" v="8492" actId="164"/>
          <ac:grpSpMkLst>
            <pc:docMk/>
            <pc:sldMk cId="76367287" sldId="330"/>
            <ac:grpSpMk id="18" creationId="{8F846D13-33C6-4EE2-AAD5-481E4E19D63D}"/>
          </ac:grpSpMkLst>
        </pc:grpChg>
        <pc:grpChg chg="add mod">
          <ac:chgData name="L. Schnull" userId="4a23e8ba-34b9-467b-97f0-e80117094d46" providerId="ADAL" clId="{A9EC6BE5-B7B1-4B6E-8808-1C1B1190FE31}" dt="2019-02-24T17:52:14.710" v="13985" actId="14100"/>
          <ac:grpSpMkLst>
            <pc:docMk/>
            <pc:sldMk cId="76367287" sldId="330"/>
            <ac:grpSpMk id="25" creationId="{4BB26041-2064-4BF9-AAEB-4B7B629D1F0D}"/>
          </ac:grpSpMkLst>
        </pc:grpChg>
        <pc:grpChg chg="add mod">
          <ac:chgData name="L. Schnull" userId="4a23e8ba-34b9-467b-97f0-e80117094d46" providerId="ADAL" clId="{A9EC6BE5-B7B1-4B6E-8808-1C1B1190FE31}" dt="2019-02-24T17:56:56.626" v="14062" actId="1036"/>
          <ac:grpSpMkLst>
            <pc:docMk/>
            <pc:sldMk cId="76367287" sldId="330"/>
            <ac:grpSpMk id="44" creationId="{594BA425-9A41-4AB0-8A6A-EC1BDA1760F9}"/>
          </ac:grpSpMkLst>
        </pc:grpChg>
        <pc:grpChg chg="add mod">
          <ac:chgData name="L. Schnull" userId="4a23e8ba-34b9-467b-97f0-e80117094d46" providerId="ADAL" clId="{A9EC6BE5-B7B1-4B6E-8808-1C1B1190FE31}" dt="2019-02-24T06:20:29.152" v="12342" actId="164"/>
          <ac:grpSpMkLst>
            <pc:docMk/>
            <pc:sldMk cId="76367287" sldId="330"/>
            <ac:grpSpMk id="53" creationId="{B3FCD3D3-362E-4A05-8B16-A138C39AF778}"/>
          </ac:grpSpMkLst>
        </pc:grpChg>
        <pc:grpChg chg="add mod">
          <ac:chgData name="L. Schnull" userId="4a23e8ba-34b9-467b-97f0-e80117094d46" providerId="ADAL" clId="{A9EC6BE5-B7B1-4B6E-8808-1C1B1190FE31}" dt="2019-02-24T17:56:48.870" v="14048" actId="1035"/>
          <ac:grpSpMkLst>
            <pc:docMk/>
            <pc:sldMk cId="76367287" sldId="330"/>
            <ac:grpSpMk id="54" creationId="{093F4A17-D84F-4A54-8ED9-19DDDDBEA0C6}"/>
          </ac:grpSpMkLst>
        </pc:grpChg>
        <pc:grpChg chg="add mod">
          <ac:chgData name="L. Schnull" userId="4a23e8ba-34b9-467b-97f0-e80117094d46" providerId="ADAL" clId="{A9EC6BE5-B7B1-4B6E-8808-1C1B1190FE31}" dt="2019-02-24T06:29:37.531" v="12476" actId="164"/>
          <ac:grpSpMkLst>
            <pc:docMk/>
            <pc:sldMk cId="76367287" sldId="330"/>
            <ac:grpSpMk id="61" creationId="{C1D008BA-B545-491D-8CFA-1F0D1EE14929}"/>
          </ac:grpSpMkLst>
        </pc:grpChg>
        <pc:grpChg chg="add mod">
          <ac:chgData name="L. Schnull" userId="4a23e8ba-34b9-467b-97f0-e80117094d46" providerId="ADAL" clId="{A9EC6BE5-B7B1-4B6E-8808-1C1B1190FE31}" dt="2019-02-24T06:29:37.531" v="12476" actId="164"/>
          <ac:grpSpMkLst>
            <pc:docMk/>
            <pc:sldMk cId="76367287" sldId="330"/>
            <ac:grpSpMk id="62" creationId="{37106E38-8362-4F95-A59A-4B6C3F151A65}"/>
          </ac:grpSpMkLst>
        </pc:grpChg>
        <pc:grpChg chg="add mod">
          <ac:chgData name="L. Schnull" userId="4a23e8ba-34b9-467b-97f0-e80117094d46" providerId="ADAL" clId="{A9EC6BE5-B7B1-4B6E-8808-1C1B1190FE31}" dt="2019-02-24T17:54:01.195" v="14017" actId="1036"/>
          <ac:grpSpMkLst>
            <pc:docMk/>
            <pc:sldMk cId="76367287" sldId="330"/>
            <ac:grpSpMk id="63" creationId="{CF3E54EA-7B5C-484A-80F8-F08E80D20E0C}"/>
          </ac:grpSpMkLst>
        </pc:grpChg>
        <pc:graphicFrameChg chg="add del mod modGraphic">
          <ac:chgData name="L. Schnull" userId="4a23e8ba-34b9-467b-97f0-e80117094d46" providerId="ADAL" clId="{A9EC6BE5-B7B1-4B6E-8808-1C1B1190FE31}" dt="2019-02-24T05:56:05.498" v="11573" actId="478"/>
          <ac:graphicFrameMkLst>
            <pc:docMk/>
            <pc:sldMk cId="76367287" sldId="330"/>
            <ac:graphicFrameMk id="45" creationId="{6DAD348A-B67E-4B1C-85DB-7304A6A21BFE}"/>
          </ac:graphicFrameMkLst>
        </pc:graphicFrameChg>
        <pc:graphicFrameChg chg="add mod modGraphic">
          <ac:chgData name="L. Schnull" userId="4a23e8ba-34b9-467b-97f0-e80117094d46" providerId="ADAL" clId="{A9EC6BE5-B7B1-4B6E-8808-1C1B1190FE31}" dt="2019-02-27T04:32:52.185" v="19240" actId="948"/>
          <ac:graphicFrameMkLst>
            <pc:docMk/>
            <pc:sldMk cId="76367287" sldId="330"/>
            <ac:graphicFrameMk id="46" creationId="{5F748189-E034-4623-95B8-BE490DB4BC9F}"/>
          </ac:graphicFrameMkLst>
        </pc:graphicFrameChg>
        <pc:graphicFrameChg chg="add mod modGraphic">
          <ac:chgData name="L. Schnull" userId="4a23e8ba-34b9-467b-97f0-e80117094d46" providerId="ADAL" clId="{A9EC6BE5-B7B1-4B6E-8808-1C1B1190FE31}" dt="2019-02-27T04:35:34.672" v="19294" actId="1036"/>
          <ac:graphicFrameMkLst>
            <pc:docMk/>
            <pc:sldMk cId="76367287" sldId="330"/>
            <ac:graphicFrameMk id="47" creationId="{0BA56B31-75D0-466B-BE92-8D90799003F4}"/>
          </ac:graphicFrameMkLst>
        </pc:graphicFrameChg>
        <pc:graphicFrameChg chg="add mod modGraphic">
          <ac:chgData name="L. Schnull" userId="4a23e8ba-34b9-467b-97f0-e80117094d46" providerId="ADAL" clId="{A9EC6BE5-B7B1-4B6E-8808-1C1B1190FE31}" dt="2019-02-27T04:31:36.519" v="19232" actId="255"/>
          <ac:graphicFrameMkLst>
            <pc:docMk/>
            <pc:sldMk cId="76367287" sldId="330"/>
            <ac:graphicFrameMk id="48" creationId="{1CE6EDA6-EA70-441C-9F7C-BB38792FA6DF}"/>
          </ac:graphicFrameMkLst>
        </pc:graphicFrameChg>
        <pc:picChg chg="add del mod ord">
          <ac:chgData name="L. Schnull" userId="4a23e8ba-34b9-467b-97f0-e80117094d46" providerId="ADAL" clId="{A9EC6BE5-B7B1-4B6E-8808-1C1B1190FE31}" dt="2019-02-24T06:22:49.687" v="12371" actId="478"/>
          <ac:picMkLst>
            <pc:docMk/>
            <pc:sldMk cId="76367287" sldId="330"/>
            <ac:picMk id="17" creationId="{839E2668-6A49-4DD1-BDAB-05E886B8267A}"/>
          </ac:picMkLst>
        </pc:picChg>
        <pc:picChg chg="add del mod ord">
          <ac:chgData name="L. Schnull" userId="4a23e8ba-34b9-467b-97f0-e80117094d46" providerId="ADAL" clId="{A9EC6BE5-B7B1-4B6E-8808-1C1B1190FE31}" dt="2019-02-24T06:22:45.391" v="12368" actId="478"/>
          <ac:picMkLst>
            <pc:docMk/>
            <pc:sldMk cId="76367287" sldId="330"/>
            <ac:picMk id="19" creationId="{6563B25B-F2E9-4641-A168-1F0958BED017}"/>
          </ac:picMkLst>
        </pc:picChg>
        <pc:picChg chg="add mod">
          <ac:chgData name="L. Schnull" userId="4a23e8ba-34b9-467b-97f0-e80117094d46" providerId="ADAL" clId="{A9EC6BE5-B7B1-4B6E-8808-1C1B1190FE31}" dt="2019-02-24T17:55:21.968" v="14023" actId="1076"/>
          <ac:picMkLst>
            <pc:docMk/>
            <pc:sldMk cId="76367287" sldId="330"/>
            <ac:picMk id="24" creationId="{15E78CB9-20CE-40A9-A99F-E23967FF5784}"/>
          </ac:picMkLst>
        </pc:picChg>
        <pc:picChg chg="add del mod ord">
          <ac:chgData name="L. Schnull" userId="4a23e8ba-34b9-467b-97f0-e80117094d46" providerId="ADAL" clId="{A9EC6BE5-B7B1-4B6E-8808-1C1B1190FE31}" dt="2019-02-24T06:22:48.321" v="12370" actId="478"/>
          <ac:picMkLst>
            <pc:docMk/>
            <pc:sldMk cId="76367287" sldId="330"/>
            <ac:picMk id="26" creationId="{CE192166-D49F-44CE-8C93-9F410AF29411}"/>
          </ac:picMkLst>
        </pc:picChg>
        <pc:picChg chg="add mod modCrop">
          <ac:chgData name="L. Schnull" userId="4a23e8ba-34b9-467b-97f0-e80117094d46" providerId="ADAL" clId="{A9EC6BE5-B7B1-4B6E-8808-1C1B1190FE31}" dt="2019-02-24T17:58:41.375" v="14106" actId="14100"/>
          <ac:picMkLst>
            <pc:docMk/>
            <pc:sldMk cId="76367287" sldId="330"/>
            <ac:picMk id="27" creationId="{2B8BB4CB-4AED-4F8F-A160-D894EE496345}"/>
          </ac:picMkLst>
        </pc:picChg>
        <pc:picChg chg="add del mod ord">
          <ac:chgData name="L. Schnull" userId="4a23e8ba-34b9-467b-97f0-e80117094d46" providerId="ADAL" clId="{A9EC6BE5-B7B1-4B6E-8808-1C1B1190FE31}" dt="2019-02-24T06:22:46.748" v="12369" actId="478"/>
          <ac:picMkLst>
            <pc:docMk/>
            <pc:sldMk cId="76367287" sldId="330"/>
            <ac:picMk id="28" creationId="{01C8D540-DDA7-4970-B756-A09F8F0427E1}"/>
          </ac:picMkLst>
        </pc:picChg>
        <pc:picChg chg="add del mod">
          <ac:chgData name="L. Schnull" userId="4a23e8ba-34b9-467b-97f0-e80117094d46" providerId="ADAL" clId="{A9EC6BE5-B7B1-4B6E-8808-1C1B1190FE31}" dt="2019-02-23T19:33:24.294" v="6709"/>
          <ac:picMkLst>
            <pc:docMk/>
            <pc:sldMk cId="76367287" sldId="330"/>
            <ac:picMk id="30" creationId="{778D2BB6-1367-4BB4-8BFB-C0BCFA5F526D}"/>
          </ac:picMkLst>
        </pc:picChg>
        <pc:picChg chg="add mod">
          <ac:chgData name="L. Schnull" userId="4a23e8ba-34b9-467b-97f0-e80117094d46" providerId="ADAL" clId="{A9EC6BE5-B7B1-4B6E-8808-1C1B1190FE31}" dt="2019-02-24T17:59:44.336" v="14111" actId="1036"/>
          <ac:picMkLst>
            <pc:docMk/>
            <pc:sldMk cId="76367287" sldId="330"/>
            <ac:picMk id="30" creationId="{7B323427-F525-4B93-89B6-B290EBAF8CF3}"/>
          </ac:picMkLst>
        </pc:picChg>
        <pc:picChg chg="add mod modCrop">
          <ac:chgData name="L. Schnull" userId="4a23e8ba-34b9-467b-97f0-e80117094d46" providerId="ADAL" clId="{A9EC6BE5-B7B1-4B6E-8808-1C1B1190FE31}" dt="2019-02-24T17:59:10.362" v="14110" actId="14100"/>
          <ac:picMkLst>
            <pc:docMk/>
            <pc:sldMk cId="76367287" sldId="330"/>
            <ac:picMk id="31" creationId="{9C8C147F-A82F-4508-9022-AD8E96BE7C8E}"/>
          </ac:picMkLst>
        </pc:picChg>
        <pc:picChg chg="add mod modCrop">
          <ac:chgData name="L. Schnull" userId="4a23e8ba-34b9-467b-97f0-e80117094d46" providerId="ADAL" clId="{A9EC6BE5-B7B1-4B6E-8808-1C1B1190FE31}" dt="2019-02-24T00:00:02.467" v="8484" actId="164"/>
          <ac:picMkLst>
            <pc:docMk/>
            <pc:sldMk cId="76367287" sldId="330"/>
            <ac:picMk id="32" creationId="{003EB6F0-42A8-48F6-83DF-E91A83D032A8}"/>
          </ac:picMkLst>
        </pc:picChg>
        <pc:picChg chg="add del mod ord">
          <ac:chgData name="L. Schnull" userId="4a23e8ba-34b9-467b-97f0-e80117094d46" providerId="ADAL" clId="{A9EC6BE5-B7B1-4B6E-8808-1C1B1190FE31}" dt="2019-02-24T06:48:26.216" v="13173" actId="478"/>
          <ac:picMkLst>
            <pc:docMk/>
            <pc:sldMk cId="76367287" sldId="330"/>
            <ac:picMk id="34" creationId="{7F256426-28EC-4FC9-824D-A7BCB3652562}"/>
          </ac:picMkLst>
        </pc:picChg>
        <pc:picChg chg="add del mod ord">
          <ac:chgData name="L. Schnull" userId="4a23e8ba-34b9-467b-97f0-e80117094d46" providerId="ADAL" clId="{A9EC6BE5-B7B1-4B6E-8808-1C1B1190FE31}" dt="2019-02-24T06:48:28.005" v="13174" actId="478"/>
          <ac:picMkLst>
            <pc:docMk/>
            <pc:sldMk cId="76367287" sldId="330"/>
            <ac:picMk id="36" creationId="{39D68CA2-A20B-41D0-AE69-9916181374C8}"/>
          </ac:picMkLst>
        </pc:picChg>
        <pc:picChg chg="add mod">
          <ac:chgData name="L. Schnull" userId="4a23e8ba-34b9-467b-97f0-e80117094d46" providerId="ADAL" clId="{A9EC6BE5-B7B1-4B6E-8808-1C1B1190FE31}" dt="2019-02-24T05:48:29.093" v="11444" actId="554"/>
          <ac:picMkLst>
            <pc:docMk/>
            <pc:sldMk cId="76367287" sldId="330"/>
            <ac:picMk id="42" creationId="{EC8E13A8-DB8D-4079-9BDB-505E110BC297}"/>
          </ac:picMkLst>
        </pc:picChg>
        <pc:picChg chg="add mod ord">
          <ac:chgData name="L. Schnull" userId="4a23e8ba-34b9-467b-97f0-e80117094d46" providerId="ADAL" clId="{A9EC6BE5-B7B1-4B6E-8808-1C1B1190FE31}" dt="2019-02-24T05:48:29.093" v="11444" actId="554"/>
          <ac:picMkLst>
            <pc:docMk/>
            <pc:sldMk cId="76367287" sldId="330"/>
            <ac:picMk id="43" creationId="{27E4C8D3-CA40-4BF1-9BA0-EA52DEAD2EE7}"/>
          </ac:picMkLst>
        </pc:picChg>
        <pc:picChg chg="add mod modCrop">
          <ac:chgData name="L. Schnull" userId="4a23e8ba-34b9-467b-97f0-e80117094d46" providerId="ADAL" clId="{A9EC6BE5-B7B1-4B6E-8808-1C1B1190FE31}" dt="2019-02-24T17:54:16.651" v="14019" actId="14100"/>
          <ac:picMkLst>
            <pc:docMk/>
            <pc:sldMk cId="76367287" sldId="330"/>
            <ac:picMk id="55" creationId="{CD27D91F-EBE1-4A0D-8FBD-C05F724F719C}"/>
          </ac:picMkLst>
        </pc:picChg>
        <pc:picChg chg="add mod modCrop">
          <ac:chgData name="L. Schnull" userId="4a23e8ba-34b9-467b-97f0-e80117094d46" providerId="ADAL" clId="{A9EC6BE5-B7B1-4B6E-8808-1C1B1190FE31}" dt="2019-02-28T06:58:14.193" v="23519" actId="14100"/>
          <ac:picMkLst>
            <pc:docMk/>
            <pc:sldMk cId="76367287" sldId="330"/>
            <ac:picMk id="56" creationId="{2463836D-09A0-4B92-B4D6-640A6AC547F4}"/>
          </ac:picMkLst>
        </pc:picChg>
      </pc:sldChg>
      <pc:sldChg chg="addSp delSp modSp mod">
        <pc:chgData name="L. Schnull" userId="4a23e8ba-34b9-467b-97f0-e80117094d46" providerId="ADAL" clId="{A9EC6BE5-B7B1-4B6E-8808-1C1B1190FE31}" dt="2019-02-28T07:28:11.624" v="23751" actId="20577"/>
        <pc:sldMkLst>
          <pc:docMk/>
          <pc:sldMk cId="1668765660" sldId="331"/>
        </pc:sldMkLst>
        <pc:spChg chg="mod">
          <ac:chgData name="L. Schnull" userId="4a23e8ba-34b9-467b-97f0-e80117094d46" providerId="ADAL" clId="{A9EC6BE5-B7B1-4B6E-8808-1C1B1190FE31}" dt="2019-02-23T20:14:04.415" v="6898" actId="14100"/>
          <ac:spMkLst>
            <pc:docMk/>
            <pc:sldMk cId="1668765660" sldId="331"/>
            <ac:spMk id="2" creationId="{3A40A1EF-4AFF-4D77-9864-A7412F5F44F7}"/>
          </ac:spMkLst>
        </pc:spChg>
        <pc:spChg chg="mod">
          <ac:chgData name="L. Schnull" userId="4a23e8ba-34b9-467b-97f0-e80117094d46" providerId="ADAL" clId="{A9EC6BE5-B7B1-4B6E-8808-1C1B1190FE31}" dt="2019-02-28T07:22:02.448" v="23707" actId="20577"/>
          <ac:spMkLst>
            <pc:docMk/>
            <pc:sldMk cId="1668765660" sldId="331"/>
            <ac:spMk id="6" creationId="{4DEC6C80-7D16-4ABA-B9E0-AE34841E2114}"/>
          </ac:spMkLst>
        </pc:spChg>
        <pc:spChg chg="mod">
          <ac:chgData name="L. Schnull" userId="4a23e8ba-34b9-467b-97f0-e80117094d46" providerId="ADAL" clId="{A9EC6BE5-B7B1-4B6E-8808-1C1B1190FE31}" dt="2019-02-25T11:59:20.673" v="17818" actId="20577"/>
          <ac:spMkLst>
            <pc:docMk/>
            <pc:sldMk cId="1668765660" sldId="331"/>
            <ac:spMk id="20" creationId="{9036FD40-9CBB-401C-8B11-4E76D55AA5D7}"/>
          </ac:spMkLst>
        </pc:spChg>
        <pc:spChg chg="mod">
          <ac:chgData name="L. Schnull" userId="4a23e8ba-34b9-467b-97f0-e80117094d46" providerId="ADAL" clId="{A9EC6BE5-B7B1-4B6E-8808-1C1B1190FE31}" dt="2019-02-27T06:14:33.199" v="20934" actId="20577"/>
          <ac:spMkLst>
            <pc:docMk/>
            <pc:sldMk cId="1668765660" sldId="331"/>
            <ac:spMk id="21" creationId="{50D1D25F-92EA-4C91-A554-F8CDBC772C46}"/>
          </ac:spMkLst>
        </pc:spChg>
        <pc:spChg chg="del">
          <ac:chgData name="L. Schnull" userId="4a23e8ba-34b9-467b-97f0-e80117094d46" providerId="ADAL" clId="{A9EC6BE5-B7B1-4B6E-8808-1C1B1190FE31}" dt="2019-02-24T02:17:45.621" v="8603" actId="478"/>
          <ac:spMkLst>
            <pc:docMk/>
            <pc:sldMk cId="1668765660" sldId="331"/>
            <ac:spMk id="22" creationId="{F037FFEB-3351-48AA-BFDE-CF5C18BC26C9}"/>
          </ac:spMkLst>
        </pc:spChg>
        <pc:spChg chg="del">
          <ac:chgData name="L. Schnull" userId="4a23e8ba-34b9-467b-97f0-e80117094d46" providerId="ADAL" clId="{A9EC6BE5-B7B1-4B6E-8808-1C1B1190FE31}" dt="2019-02-24T02:17:46.185" v="8604" actId="478"/>
          <ac:spMkLst>
            <pc:docMk/>
            <pc:sldMk cId="1668765660" sldId="331"/>
            <ac:spMk id="23" creationId="{18B59A00-F531-479C-AB5B-EFBD1578E259}"/>
          </ac:spMkLst>
        </pc:spChg>
        <pc:spChg chg="add mod">
          <ac:chgData name="L. Schnull" userId="4a23e8ba-34b9-467b-97f0-e80117094d46" providerId="ADAL" clId="{A9EC6BE5-B7B1-4B6E-8808-1C1B1190FE31}" dt="2019-02-28T07:19:24.572" v="23551" actId="20577"/>
          <ac:spMkLst>
            <pc:docMk/>
            <pc:sldMk cId="1668765660" sldId="331"/>
            <ac:spMk id="24" creationId="{065AE5E1-A9C6-4262-B56E-7AECF4ED08AC}"/>
          </ac:spMkLst>
        </pc:spChg>
        <pc:spChg chg="add mod">
          <ac:chgData name="L. Schnull" userId="4a23e8ba-34b9-467b-97f0-e80117094d46" providerId="ADAL" clId="{A9EC6BE5-B7B1-4B6E-8808-1C1B1190FE31}" dt="2019-02-25T22:36:54" v="18027" actId="20577"/>
          <ac:spMkLst>
            <pc:docMk/>
            <pc:sldMk cId="1668765660" sldId="331"/>
            <ac:spMk id="25" creationId="{B457202F-EDF5-4733-A145-292CFC1B1B0F}"/>
          </ac:spMkLst>
        </pc:spChg>
        <pc:spChg chg="mod">
          <ac:chgData name="L. Schnull" userId="4a23e8ba-34b9-467b-97f0-e80117094d46" providerId="ADAL" clId="{A9EC6BE5-B7B1-4B6E-8808-1C1B1190FE31}" dt="2019-02-27T04:59:16.748" v="20013" actId="1035"/>
          <ac:spMkLst>
            <pc:docMk/>
            <pc:sldMk cId="1668765660" sldId="331"/>
            <ac:spMk id="33" creationId="{E21E7637-ECCB-4568-9421-B67BCACEA547}"/>
          </ac:spMkLst>
        </pc:spChg>
        <pc:spChg chg="mod">
          <ac:chgData name="L. Schnull" userId="4a23e8ba-34b9-467b-97f0-e80117094d46" providerId="ADAL" clId="{A9EC6BE5-B7B1-4B6E-8808-1C1B1190FE31}" dt="2019-02-27T05:49:20.907" v="20720" actId="20577"/>
          <ac:spMkLst>
            <pc:docMk/>
            <pc:sldMk cId="1668765660" sldId="331"/>
            <ac:spMk id="35" creationId="{3596275D-F62E-48C0-B301-C7D9B7278C65}"/>
          </ac:spMkLst>
        </pc:spChg>
        <pc:spChg chg="mod">
          <ac:chgData name="L. Schnull" userId="4a23e8ba-34b9-467b-97f0-e80117094d46" providerId="ADAL" clId="{A9EC6BE5-B7B1-4B6E-8808-1C1B1190FE31}" dt="2019-02-27T05:49:24.733" v="20721" actId="20577"/>
          <ac:spMkLst>
            <pc:docMk/>
            <pc:sldMk cId="1668765660" sldId="331"/>
            <ac:spMk id="37" creationId="{9B034D46-56A9-499C-BD53-0C2966145D24}"/>
          </ac:spMkLst>
        </pc:spChg>
        <pc:spChg chg="mod">
          <ac:chgData name="L. Schnull" userId="4a23e8ba-34b9-467b-97f0-e80117094d46" providerId="ADAL" clId="{A9EC6BE5-B7B1-4B6E-8808-1C1B1190FE31}" dt="2019-02-28T07:28:11.624" v="23751" actId="20577"/>
          <ac:spMkLst>
            <pc:docMk/>
            <pc:sldMk cId="1668765660" sldId="331"/>
            <ac:spMk id="38" creationId="{D427A3AE-2385-440F-86BA-B4E2E65DA08F}"/>
          </ac:spMkLst>
        </pc:spChg>
        <pc:spChg chg="add mod">
          <ac:chgData name="L. Schnull" userId="4a23e8ba-34b9-467b-97f0-e80117094d46" providerId="ADAL" clId="{A9EC6BE5-B7B1-4B6E-8808-1C1B1190FE31}" dt="2019-02-25T11:58:05.293" v="17795" actId="1038"/>
          <ac:spMkLst>
            <pc:docMk/>
            <pc:sldMk cId="1668765660" sldId="331"/>
            <ac:spMk id="39" creationId="{AD6E8191-7A73-400A-AB0E-984494C8B81E}"/>
          </ac:spMkLst>
        </pc:spChg>
        <pc:spChg chg="add mod">
          <ac:chgData name="L. Schnull" userId="4a23e8ba-34b9-467b-97f0-e80117094d46" providerId="ADAL" clId="{A9EC6BE5-B7B1-4B6E-8808-1C1B1190FE31}" dt="2019-02-27T04:30:46.897" v="19229" actId="1035"/>
          <ac:spMkLst>
            <pc:docMk/>
            <pc:sldMk cId="1668765660" sldId="331"/>
            <ac:spMk id="40" creationId="{F369F679-B715-484E-96E9-1D5C506F35C1}"/>
          </ac:spMkLst>
        </pc:spChg>
        <pc:spChg chg="add mod">
          <ac:chgData name="L. Schnull" userId="4a23e8ba-34b9-467b-97f0-e80117094d46" providerId="ADAL" clId="{A9EC6BE5-B7B1-4B6E-8808-1C1B1190FE31}" dt="2019-02-25T08:36:41.262" v="14874" actId="164"/>
          <ac:spMkLst>
            <pc:docMk/>
            <pc:sldMk cId="1668765660" sldId="331"/>
            <ac:spMk id="43" creationId="{F4AB46C2-BCE3-485E-8D0C-2D1D16C598D1}"/>
          </ac:spMkLst>
        </pc:spChg>
        <pc:spChg chg="add mod">
          <ac:chgData name="L. Schnull" userId="4a23e8ba-34b9-467b-97f0-e80117094d46" providerId="ADAL" clId="{A9EC6BE5-B7B1-4B6E-8808-1C1B1190FE31}" dt="2019-02-27T05:57:11.851" v="20776" actId="1036"/>
          <ac:spMkLst>
            <pc:docMk/>
            <pc:sldMk cId="1668765660" sldId="331"/>
            <ac:spMk id="44" creationId="{6D470DD9-F262-49E8-8BD5-4B8FBB84A042}"/>
          </ac:spMkLst>
        </pc:spChg>
        <pc:spChg chg="add mod">
          <ac:chgData name="L. Schnull" userId="4a23e8ba-34b9-467b-97f0-e80117094d46" providerId="ADAL" clId="{A9EC6BE5-B7B1-4B6E-8808-1C1B1190FE31}" dt="2019-02-25T11:58:05.293" v="17795" actId="1038"/>
          <ac:spMkLst>
            <pc:docMk/>
            <pc:sldMk cId="1668765660" sldId="331"/>
            <ac:spMk id="45" creationId="{FD244179-15B6-4511-99F0-3AB8CC679A67}"/>
          </ac:spMkLst>
        </pc:spChg>
        <pc:spChg chg="add mod">
          <ac:chgData name="L. Schnull" userId="4a23e8ba-34b9-467b-97f0-e80117094d46" providerId="ADAL" clId="{A9EC6BE5-B7B1-4B6E-8808-1C1B1190FE31}" dt="2019-02-25T08:38:40.724" v="14929" actId="164"/>
          <ac:spMkLst>
            <pc:docMk/>
            <pc:sldMk cId="1668765660" sldId="331"/>
            <ac:spMk id="46" creationId="{42EE246D-3F37-47C5-8EBE-0A96EA362FB6}"/>
          </ac:spMkLst>
        </pc:spChg>
        <pc:spChg chg="add mod">
          <ac:chgData name="L. Schnull" userId="4a23e8ba-34b9-467b-97f0-e80117094d46" providerId="ADAL" clId="{A9EC6BE5-B7B1-4B6E-8808-1C1B1190FE31}" dt="2019-02-25T08:38:35.294" v="14928" actId="164"/>
          <ac:spMkLst>
            <pc:docMk/>
            <pc:sldMk cId="1668765660" sldId="331"/>
            <ac:spMk id="48" creationId="{D7553218-EA49-473D-BE0D-16ECE8909FE3}"/>
          </ac:spMkLst>
        </pc:spChg>
        <pc:spChg chg="add mod">
          <ac:chgData name="L. Schnull" userId="4a23e8ba-34b9-467b-97f0-e80117094d46" providerId="ADAL" clId="{A9EC6BE5-B7B1-4B6E-8808-1C1B1190FE31}" dt="2019-02-25T08:38:40.724" v="14929" actId="164"/>
          <ac:spMkLst>
            <pc:docMk/>
            <pc:sldMk cId="1668765660" sldId="331"/>
            <ac:spMk id="49" creationId="{F48E99C1-C209-4376-ADFD-B8C3D3203DE0}"/>
          </ac:spMkLst>
        </pc:spChg>
        <pc:spChg chg="add mod">
          <ac:chgData name="L. Schnull" userId="4a23e8ba-34b9-467b-97f0-e80117094d46" providerId="ADAL" clId="{A9EC6BE5-B7B1-4B6E-8808-1C1B1190FE31}" dt="2019-02-25T08:38:35.294" v="14928" actId="164"/>
          <ac:spMkLst>
            <pc:docMk/>
            <pc:sldMk cId="1668765660" sldId="331"/>
            <ac:spMk id="50" creationId="{EBC927CF-2549-46C6-8022-2987B3CA4DF0}"/>
          </ac:spMkLst>
        </pc:spChg>
        <pc:spChg chg="add mod">
          <ac:chgData name="L. Schnull" userId="4a23e8ba-34b9-467b-97f0-e80117094d46" providerId="ADAL" clId="{A9EC6BE5-B7B1-4B6E-8808-1C1B1190FE31}" dt="2019-02-25T08:38:46.129" v="14930" actId="164"/>
          <ac:spMkLst>
            <pc:docMk/>
            <pc:sldMk cId="1668765660" sldId="331"/>
            <ac:spMk id="51" creationId="{DF782DB7-BFFA-4243-8AD6-6FBA8B2E98CA}"/>
          </ac:spMkLst>
        </pc:spChg>
        <pc:spChg chg="add mod">
          <ac:chgData name="L. Schnull" userId="4a23e8ba-34b9-467b-97f0-e80117094d46" providerId="ADAL" clId="{A9EC6BE5-B7B1-4B6E-8808-1C1B1190FE31}" dt="2019-02-25T08:38:46.129" v="14930" actId="164"/>
          <ac:spMkLst>
            <pc:docMk/>
            <pc:sldMk cId="1668765660" sldId="331"/>
            <ac:spMk id="52" creationId="{F2E29862-B669-456A-8C1C-E8237C188D32}"/>
          </ac:spMkLst>
        </pc:spChg>
        <pc:spChg chg="add mod">
          <ac:chgData name="L. Schnull" userId="4a23e8ba-34b9-467b-97f0-e80117094d46" providerId="ADAL" clId="{A9EC6BE5-B7B1-4B6E-8808-1C1B1190FE31}" dt="2019-02-25T11:58:05.293" v="17795" actId="1038"/>
          <ac:spMkLst>
            <pc:docMk/>
            <pc:sldMk cId="1668765660" sldId="331"/>
            <ac:spMk id="56" creationId="{880A58ED-9C2A-4B4C-A47B-33AB043661BA}"/>
          </ac:spMkLst>
        </pc:spChg>
        <pc:spChg chg="add del">
          <ac:chgData name="L. Schnull" userId="4a23e8ba-34b9-467b-97f0-e80117094d46" providerId="ADAL" clId="{A9EC6BE5-B7B1-4B6E-8808-1C1B1190FE31}" dt="2019-02-25T08:41:42.683" v="15011" actId="478"/>
          <ac:spMkLst>
            <pc:docMk/>
            <pc:sldMk cId="1668765660" sldId="331"/>
            <ac:spMk id="60" creationId="{A9466F37-FD86-4914-8F91-14622EA8462F}"/>
          </ac:spMkLst>
        </pc:spChg>
        <pc:spChg chg="add mod">
          <ac:chgData name="L. Schnull" userId="4a23e8ba-34b9-467b-97f0-e80117094d46" providerId="ADAL" clId="{A9EC6BE5-B7B1-4B6E-8808-1C1B1190FE31}" dt="2019-02-26T00:19:44.475" v="19097" actId="14100"/>
          <ac:spMkLst>
            <pc:docMk/>
            <pc:sldMk cId="1668765660" sldId="331"/>
            <ac:spMk id="62" creationId="{1E69057A-283F-4F5B-A450-F929741767A9}"/>
          </ac:spMkLst>
        </pc:spChg>
        <pc:spChg chg="add mod">
          <ac:chgData name="L. Schnull" userId="4a23e8ba-34b9-467b-97f0-e80117094d46" providerId="ADAL" clId="{A9EC6BE5-B7B1-4B6E-8808-1C1B1190FE31}" dt="2019-02-26T00:22:36.193" v="19184" actId="1035"/>
          <ac:spMkLst>
            <pc:docMk/>
            <pc:sldMk cId="1668765660" sldId="331"/>
            <ac:spMk id="63" creationId="{6CB0E6EB-7A87-4EB3-A708-ED8CA129604C}"/>
          </ac:spMkLst>
        </pc:spChg>
        <pc:spChg chg="add mod">
          <ac:chgData name="L. Schnull" userId="4a23e8ba-34b9-467b-97f0-e80117094d46" providerId="ADAL" clId="{A9EC6BE5-B7B1-4B6E-8808-1C1B1190FE31}" dt="2019-02-26T00:22:36.193" v="19184" actId="1035"/>
          <ac:spMkLst>
            <pc:docMk/>
            <pc:sldMk cId="1668765660" sldId="331"/>
            <ac:spMk id="64" creationId="{C0EF0970-6D76-4D33-A989-2298C20EA83B}"/>
          </ac:spMkLst>
        </pc:spChg>
        <pc:spChg chg="add mod">
          <ac:chgData name="L. Schnull" userId="4a23e8ba-34b9-467b-97f0-e80117094d46" providerId="ADAL" clId="{A9EC6BE5-B7B1-4B6E-8808-1C1B1190FE31}" dt="2019-02-26T00:22:36.193" v="19184" actId="1035"/>
          <ac:spMkLst>
            <pc:docMk/>
            <pc:sldMk cId="1668765660" sldId="331"/>
            <ac:spMk id="65" creationId="{3D3EDF2C-19CC-4A96-B751-FD26F49410CA}"/>
          </ac:spMkLst>
        </pc:spChg>
        <pc:spChg chg="add mod">
          <ac:chgData name="L. Schnull" userId="4a23e8ba-34b9-467b-97f0-e80117094d46" providerId="ADAL" clId="{A9EC6BE5-B7B1-4B6E-8808-1C1B1190FE31}" dt="2019-02-26T00:22:36.193" v="19184" actId="1035"/>
          <ac:spMkLst>
            <pc:docMk/>
            <pc:sldMk cId="1668765660" sldId="331"/>
            <ac:spMk id="66" creationId="{323B5BED-13D8-41AB-A382-2BD620AF83A2}"/>
          </ac:spMkLst>
        </pc:spChg>
        <pc:spChg chg="add del mod">
          <ac:chgData name="L. Schnull" userId="4a23e8ba-34b9-467b-97f0-e80117094d46" providerId="ADAL" clId="{A9EC6BE5-B7B1-4B6E-8808-1C1B1190FE31}" dt="2019-02-25T22:53:18.347" v="18421" actId="478"/>
          <ac:spMkLst>
            <pc:docMk/>
            <pc:sldMk cId="1668765660" sldId="331"/>
            <ac:spMk id="67" creationId="{E06B2BF4-A041-4E5C-AC9F-8A12437603D3}"/>
          </ac:spMkLst>
        </pc:spChg>
        <pc:spChg chg="add mod">
          <ac:chgData name="L. Schnull" userId="4a23e8ba-34b9-467b-97f0-e80117094d46" providerId="ADAL" clId="{A9EC6BE5-B7B1-4B6E-8808-1C1B1190FE31}" dt="2019-02-26T00:22:13.627" v="19154" actId="1035"/>
          <ac:spMkLst>
            <pc:docMk/>
            <pc:sldMk cId="1668765660" sldId="331"/>
            <ac:spMk id="68" creationId="{2083DCB9-E69D-4C5C-B26E-48336BE556BF}"/>
          </ac:spMkLst>
        </pc:spChg>
        <pc:spChg chg="add mod">
          <ac:chgData name="L. Schnull" userId="4a23e8ba-34b9-467b-97f0-e80117094d46" providerId="ADAL" clId="{A9EC6BE5-B7B1-4B6E-8808-1C1B1190FE31}" dt="2019-02-26T00:22:22.606" v="19171" actId="1036"/>
          <ac:spMkLst>
            <pc:docMk/>
            <pc:sldMk cId="1668765660" sldId="331"/>
            <ac:spMk id="69" creationId="{F01F182B-8949-489D-A271-6E9CE04534CE}"/>
          </ac:spMkLst>
        </pc:spChg>
        <pc:spChg chg="add mod">
          <ac:chgData name="L. Schnull" userId="4a23e8ba-34b9-467b-97f0-e80117094d46" providerId="ADAL" clId="{A9EC6BE5-B7B1-4B6E-8808-1C1B1190FE31}" dt="2019-02-26T00:22:17.647" v="19159" actId="1035"/>
          <ac:spMkLst>
            <pc:docMk/>
            <pc:sldMk cId="1668765660" sldId="331"/>
            <ac:spMk id="73" creationId="{B784A856-F74E-4A51-91BD-C8D0C87DD5FB}"/>
          </ac:spMkLst>
        </pc:spChg>
        <pc:spChg chg="add mod">
          <ac:chgData name="L. Schnull" userId="4a23e8ba-34b9-467b-97f0-e80117094d46" providerId="ADAL" clId="{A9EC6BE5-B7B1-4B6E-8808-1C1B1190FE31}" dt="2019-02-25T23:21:13.985" v="18885" actId="14100"/>
          <ac:spMkLst>
            <pc:docMk/>
            <pc:sldMk cId="1668765660" sldId="331"/>
            <ac:spMk id="74" creationId="{97F3DD9C-C70C-46C8-BF3E-EC5DB2B43288}"/>
          </ac:spMkLst>
        </pc:spChg>
        <pc:spChg chg="add mod topLvl">
          <ac:chgData name="L. Schnull" userId="4a23e8ba-34b9-467b-97f0-e80117094d46" providerId="ADAL" clId="{A9EC6BE5-B7B1-4B6E-8808-1C1B1190FE31}" dt="2019-02-26T00:20:42.678" v="19120" actId="1035"/>
          <ac:spMkLst>
            <pc:docMk/>
            <pc:sldMk cId="1668765660" sldId="331"/>
            <ac:spMk id="76" creationId="{E2E9737C-9CA8-43DD-B62E-910F47802BD0}"/>
          </ac:spMkLst>
        </pc:spChg>
        <pc:spChg chg="add mod topLvl">
          <ac:chgData name="L. Schnull" userId="4a23e8ba-34b9-467b-97f0-e80117094d46" providerId="ADAL" clId="{A9EC6BE5-B7B1-4B6E-8808-1C1B1190FE31}" dt="2019-02-26T00:20:42.678" v="19120" actId="1035"/>
          <ac:spMkLst>
            <pc:docMk/>
            <pc:sldMk cId="1668765660" sldId="331"/>
            <ac:spMk id="77" creationId="{8AE905E3-E0AC-4DA1-8D2A-FC9EAB1412FD}"/>
          </ac:spMkLst>
        </pc:spChg>
        <pc:spChg chg="add mod topLvl">
          <ac:chgData name="L. Schnull" userId="4a23e8ba-34b9-467b-97f0-e80117094d46" providerId="ADAL" clId="{A9EC6BE5-B7B1-4B6E-8808-1C1B1190FE31}" dt="2019-02-26T00:20:42.678" v="19120" actId="1035"/>
          <ac:spMkLst>
            <pc:docMk/>
            <pc:sldMk cId="1668765660" sldId="331"/>
            <ac:spMk id="78" creationId="{95263AA2-8617-4E98-9E6C-049433668FCC}"/>
          </ac:spMkLst>
        </pc:spChg>
        <pc:spChg chg="add del">
          <ac:chgData name="L. Schnull" userId="4a23e8ba-34b9-467b-97f0-e80117094d46" providerId="ADAL" clId="{A9EC6BE5-B7B1-4B6E-8808-1C1B1190FE31}" dt="2019-02-25T23:15:23.479" v="18807" actId="478"/>
          <ac:spMkLst>
            <pc:docMk/>
            <pc:sldMk cId="1668765660" sldId="331"/>
            <ac:spMk id="79" creationId="{210FA838-684F-46DF-9D61-FF01F47739A3}"/>
          </ac:spMkLst>
        </pc:spChg>
        <pc:spChg chg="add del">
          <ac:chgData name="L. Schnull" userId="4a23e8ba-34b9-467b-97f0-e80117094d46" providerId="ADAL" clId="{A9EC6BE5-B7B1-4B6E-8808-1C1B1190FE31}" dt="2019-02-25T23:15:25.046" v="18808" actId="478"/>
          <ac:spMkLst>
            <pc:docMk/>
            <pc:sldMk cId="1668765660" sldId="331"/>
            <ac:spMk id="80" creationId="{E6497922-BA73-4C16-8361-2FA627CBA847}"/>
          </ac:spMkLst>
        </pc:spChg>
        <pc:spChg chg="add mod topLvl">
          <ac:chgData name="L. Schnull" userId="4a23e8ba-34b9-467b-97f0-e80117094d46" providerId="ADAL" clId="{A9EC6BE5-B7B1-4B6E-8808-1C1B1190FE31}" dt="2019-02-26T00:20:42.678" v="19120" actId="1035"/>
          <ac:spMkLst>
            <pc:docMk/>
            <pc:sldMk cId="1668765660" sldId="331"/>
            <ac:spMk id="81" creationId="{6F8D12AA-2421-4CFA-B93A-24A2743E8921}"/>
          </ac:spMkLst>
        </pc:spChg>
        <pc:spChg chg="add mod topLvl">
          <ac:chgData name="L. Schnull" userId="4a23e8ba-34b9-467b-97f0-e80117094d46" providerId="ADAL" clId="{A9EC6BE5-B7B1-4B6E-8808-1C1B1190FE31}" dt="2019-02-26T00:20:42.678" v="19120" actId="1035"/>
          <ac:spMkLst>
            <pc:docMk/>
            <pc:sldMk cId="1668765660" sldId="331"/>
            <ac:spMk id="82" creationId="{4C844511-97F5-4110-B10E-DFF863AEA241}"/>
          </ac:spMkLst>
        </pc:spChg>
        <pc:spChg chg="add mod topLvl">
          <ac:chgData name="L. Schnull" userId="4a23e8ba-34b9-467b-97f0-e80117094d46" providerId="ADAL" clId="{A9EC6BE5-B7B1-4B6E-8808-1C1B1190FE31}" dt="2019-02-26T00:20:42.678" v="19120" actId="1035"/>
          <ac:spMkLst>
            <pc:docMk/>
            <pc:sldMk cId="1668765660" sldId="331"/>
            <ac:spMk id="83" creationId="{4226AADC-4FBB-4B4A-810D-F6FDC8E7BC90}"/>
          </ac:spMkLst>
        </pc:spChg>
        <pc:spChg chg="add del mod ord topLvl">
          <ac:chgData name="L. Schnull" userId="4a23e8ba-34b9-467b-97f0-e80117094d46" providerId="ADAL" clId="{A9EC6BE5-B7B1-4B6E-8808-1C1B1190FE31}" dt="2019-02-25T23:20:09.612" v="18876" actId="478"/>
          <ac:spMkLst>
            <pc:docMk/>
            <pc:sldMk cId="1668765660" sldId="331"/>
            <ac:spMk id="85" creationId="{4B0DC395-9727-41E1-B3A0-CCEB1EE0BCEB}"/>
          </ac:spMkLst>
        </pc:spChg>
        <pc:spChg chg="add mod">
          <ac:chgData name="L. Schnull" userId="4a23e8ba-34b9-467b-97f0-e80117094d46" providerId="ADAL" clId="{A9EC6BE5-B7B1-4B6E-8808-1C1B1190FE31}" dt="2019-02-26T00:22:49.947" v="19187" actId="1035"/>
          <ac:spMkLst>
            <pc:docMk/>
            <pc:sldMk cId="1668765660" sldId="331"/>
            <ac:spMk id="88" creationId="{3FBC0169-047F-413C-BF38-6493C512DF69}"/>
          </ac:spMkLst>
        </pc:spChg>
        <pc:spChg chg="add mod">
          <ac:chgData name="L. Schnull" userId="4a23e8ba-34b9-467b-97f0-e80117094d46" providerId="ADAL" clId="{A9EC6BE5-B7B1-4B6E-8808-1C1B1190FE31}" dt="2019-02-26T00:22:49.947" v="19187" actId="1035"/>
          <ac:spMkLst>
            <pc:docMk/>
            <pc:sldMk cId="1668765660" sldId="331"/>
            <ac:spMk id="89" creationId="{E62FD673-20A4-49A2-BDB5-81132A4AE791}"/>
          </ac:spMkLst>
        </pc:spChg>
        <pc:spChg chg="add mod">
          <ac:chgData name="L. Schnull" userId="4a23e8ba-34b9-467b-97f0-e80117094d46" providerId="ADAL" clId="{A9EC6BE5-B7B1-4B6E-8808-1C1B1190FE31}" dt="2019-02-26T00:22:49.947" v="19187" actId="1035"/>
          <ac:spMkLst>
            <pc:docMk/>
            <pc:sldMk cId="1668765660" sldId="331"/>
            <ac:spMk id="90" creationId="{8DB44D32-EB2D-4752-A038-FE6311A0A8D1}"/>
          </ac:spMkLst>
        </pc:spChg>
        <pc:spChg chg="add del">
          <ac:chgData name="L. Schnull" userId="4a23e8ba-34b9-467b-97f0-e80117094d46" providerId="ADAL" clId="{A9EC6BE5-B7B1-4B6E-8808-1C1B1190FE31}" dt="2019-02-25T23:15:21.437" v="18806" actId="478"/>
          <ac:spMkLst>
            <pc:docMk/>
            <pc:sldMk cId="1668765660" sldId="331"/>
            <ac:spMk id="91" creationId="{25D16750-4DAE-42A9-AE71-1FB33DE40326}"/>
          </ac:spMkLst>
        </pc:spChg>
        <pc:spChg chg="add mod">
          <ac:chgData name="L. Schnull" userId="4a23e8ba-34b9-467b-97f0-e80117094d46" providerId="ADAL" clId="{A9EC6BE5-B7B1-4B6E-8808-1C1B1190FE31}" dt="2019-02-26T00:22:49.947" v="19187" actId="1035"/>
          <ac:spMkLst>
            <pc:docMk/>
            <pc:sldMk cId="1668765660" sldId="331"/>
            <ac:spMk id="92" creationId="{D800CD9C-505D-4BF7-940B-651244087823}"/>
          </ac:spMkLst>
        </pc:spChg>
        <pc:spChg chg="add mod">
          <ac:chgData name="L. Schnull" userId="4a23e8ba-34b9-467b-97f0-e80117094d46" providerId="ADAL" clId="{A9EC6BE5-B7B1-4B6E-8808-1C1B1190FE31}" dt="2019-02-26T00:22:49.947" v="19187" actId="1035"/>
          <ac:spMkLst>
            <pc:docMk/>
            <pc:sldMk cId="1668765660" sldId="331"/>
            <ac:spMk id="93" creationId="{351F47AE-EE3C-4CED-A9E0-C9538E600FBC}"/>
          </ac:spMkLst>
        </pc:spChg>
        <pc:spChg chg="add mod">
          <ac:chgData name="L. Schnull" userId="4a23e8ba-34b9-467b-97f0-e80117094d46" providerId="ADAL" clId="{A9EC6BE5-B7B1-4B6E-8808-1C1B1190FE31}" dt="2019-02-26T00:22:49.947" v="19187" actId="1035"/>
          <ac:spMkLst>
            <pc:docMk/>
            <pc:sldMk cId="1668765660" sldId="331"/>
            <ac:spMk id="94" creationId="{02E8289B-18C2-44D6-93E4-5A24B6080CC9}"/>
          </ac:spMkLst>
        </pc:spChg>
        <pc:spChg chg="add mod">
          <ac:chgData name="L. Schnull" userId="4a23e8ba-34b9-467b-97f0-e80117094d46" providerId="ADAL" clId="{A9EC6BE5-B7B1-4B6E-8808-1C1B1190FE31}" dt="2019-02-26T00:07:40.365" v="19009" actId="164"/>
          <ac:spMkLst>
            <pc:docMk/>
            <pc:sldMk cId="1668765660" sldId="331"/>
            <ac:spMk id="100" creationId="{EA257CC1-C014-44A9-AB2C-ED843D06FD84}"/>
          </ac:spMkLst>
        </pc:spChg>
        <pc:spChg chg="add mod">
          <ac:chgData name="L. Schnull" userId="4a23e8ba-34b9-467b-97f0-e80117094d46" providerId="ADAL" clId="{A9EC6BE5-B7B1-4B6E-8808-1C1B1190FE31}" dt="2019-02-26T00:25:48.985" v="19217" actId="164"/>
          <ac:spMkLst>
            <pc:docMk/>
            <pc:sldMk cId="1668765660" sldId="331"/>
            <ac:spMk id="106" creationId="{44DAA884-54B6-4C2B-B86A-BCF8159AD347}"/>
          </ac:spMkLst>
        </pc:spChg>
        <pc:spChg chg="add mod ord">
          <ac:chgData name="L. Schnull" userId="4a23e8ba-34b9-467b-97f0-e80117094d46" providerId="ADAL" clId="{A9EC6BE5-B7B1-4B6E-8808-1C1B1190FE31}" dt="2019-02-26T00:26:25.074" v="19223" actId="164"/>
          <ac:spMkLst>
            <pc:docMk/>
            <pc:sldMk cId="1668765660" sldId="331"/>
            <ac:spMk id="108" creationId="{B5AB54D2-E4C8-4148-855E-500D072EACC7}"/>
          </ac:spMkLst>
        </pc:spChg>
        <pc:spChg chg="add mod">
          <ac:chgData name="L. Schnull" userId="4a23e8ba-34b9-467b-97f0-e80117094d46" providerId="ADAL" clId="{A9EC6BE5-B7B1-4B6E-8808-1C1B1190FE31}" dt="2019-02-27T06:29:37.426" v="20937" actId="208"/>
          <ac:spMkLst>
            <pc:docMk/>
            <pc:sldMk cId="1668765660" sldId="331"/>
            <ac:spMk id="110" creationId="{992CE876-A7A7-4B48-B09D-F34771C7611A}"/>
          </ac:spMkLst>
        </pc:spChg>
        <pc:spChg chg="add mod">
          <ac:chgData name="L. Schnull" userId="4a23e8ba-34b9-467b-97f0-e80117094d46" providerId="ADAL" clId="{A9EC6BE5-B7B1-4B6E-8808-1C1B1190FE31}" dt="2019-02-27T06:29:25.696" v="20935" actId="207"/>
          <ac:spMkLst>
            <pc:docMk/>
            <pc:sldMk cId="1668765660" sldId="331"/>
            <ac:spMk id="111" creationId="{26286276-F231-4C5C-AFFF-B5B69A1AA9A2}"/>
          </ac:spMkLst>
        </pc:spChg>
        <pc:spChg chg="add mod">
          <ac:chgData name="L. Schnull" userId="4a23e8ba-34b9-467b-97f0-e80117094d46" providerId="ADAL" clId="{A9EC6BE5-B7B1-4B6E-8808-1C1B1190FE31}" dt="2019-02-27T06:00:28.858" v="20779" actId="1036"/>
          <ac:spMkLst>
            <pc:docMk/>
            <pc:sldMk cId="1668765660" sldId="331"/>
            <ac:spMk id="113" creationId="{11D92D09-D792-4896-A16D-5FB9165AE8CC}"/>
          </ac:spMkLst>
        </pc:spChg>
        <pc:spChg chg="add mod">
          <ac:chgData name="L. Schnull" userId="4a23e8ba-34b9-467b-97f0-e80117094d46" providerId="ADAL" clId="{A9EC6BE5-B7B1-4B6E-8808-1C1B1190FE31}" dt="2019-02-27T06:00:28.858" v="20779" actId="1036"/>
          <ac:spMkLst>
            <pc:docMk/>
            <pc:sldMk cId="1668765660" sldId="331"/>
            <ac:spMk id="117" creationId="{D745B280-86AB-4A72-A726-B7AC2781AC25}"/>
          </ac:spMkLst>
        </pc:spChg>
        <pc:spChg chg="add mod ord">
          <ac:chgData name="L. Schnull" userId="4a23e8ba-34b9-467b-97f0-e80117094d46" providerId="ADAL" clId="{A9EC6BE5-B7B1-4B6E-8808-1C1B1190FE31}" dt="2019-02-27T05:40:25.410" v="20395" actId="12788"/>
          <ac:spMkLst>
            <pc:docMk/>
            <pc:sldMk cId="1668765660" sldId="331"/>
            <ac:spMk id="135" creationId="{653EC332-990B-4C97-AF37-0BE8C464CE29}"/>
          </ac:spMkLst>
        </pc:spChg>
        <pc:spChg chg="add mod">
          <ac:chgData name="L. Schnull" userId="4a23e8ba-34b9-467b-97f0-e80117094d46" providerId="ADAL" clId="{A9EC6BE5-B7B1-4B6E-8808-1C1B1190FE31}" dt="2019-02-27T05:37:57.812" v="20377" actId="164"/>
          <ac:spMkLst>
            <pc:docMk/>
            <pc:sldMk cId="1668765660" sldId="331"/>
            <ac:spMk id="137" creationId="{7DD14F2E-9640-43FD-A984-C9E8094484CD}"/>
          </ac:spMkLst>
        </pc:spChg>
        <pc:spChg chg="add del">
          <ac:chgData name="L. Schnull" userId="4a23e8ba-34b9-467b-97f0-e80117094d46" providerId="ADAL" clId="{A9EC6BE5-B7B1-4B6E-8808-1C1B1190FE31}" dt="2019-02-27T05:37:11.508" v="20369" actId="478"/>
          <ac:spMkLst>
            <pc:docMk/>
            <pc:sldMk cId="1668765660" sldId="331"/>
            <ac:spMk id="138" creationId="{236C7C61-530E-4A4D-956D-5CEDB15AE301}"/>
          </ac:spMkLst>
        </pc:spChg>
        <pc:spChg chg="add mod">
          <ac:chgData name="L. Schnull" userId="4a23e8ba-34b9-467b-97f0-e80117094d46" providerId="ADAL" clId="{A9EC6BE5-B7B1-4B6E-8808-1C1B1190FE31}" dt="2019-02-27T05:37:57.812" v="20377" actId="164"/>
          <ac:spMkLst>
            <pc:docMk/>
            <pc:sldMk cId="1668765660" sldId="331"/>
            <ac:spMk id="139" creationId="{AB21F694-769C-4753-A8D0-9D4FE94D044E}"/>
          </ac:spMkLst>
        </pc:spChg>
        <pc:spChg chg="add mod">
          <ac:chgData name="L. Schnull" userId="4a23e8ba-34b9-467b-97f0-e80117094d46" providerId="ADAL" clId="{A9EC6BE5-B7B1-4B6E-8808-1C1B1190FE31}" dt="2019-02-27T05:37:57.812" v="20377" actId="164"/>
          <ac:spMkLst>
            <pc:docMk/>
            <pc:sldMk cId="1668765660" sldId="331"/>
            <ac:spMk id="140" creationId="{5F4DCABC-80E9-42DF-ACAF-589CC5D9E0A2}"/>
          </ac:spMkLst>
        </pc:spChg>
        <pc:spChg chg="mod">
          <ac:chgData name="L. Schnull" userId="4a23e8ba-34b9-467b-97f0-e80117094d46" providerId="ADAL" clId="{A9EC6BE5-B7B1-4B6E-8808-1C1B1190FE31}" dt="2019-02-27T05:38:09.506" v="20383" actId="14100"/>
          <ac:spMkLst>
            <pc:docMk/>
            <pc:sldMk cId="1668765660" sldId="331"/>
            <ac:spMk id="144" creationId="{5BDCD670-FAD0-433A-83E7-5C685FF19BE7}"/>
          </ac:spMkLst>
        </pc:spChg>
        <pc:spChg chg="mod">
          <ac:chgData name="L. Schnull" userId="4a23e8ba-34b9-467b-97f0-e80117094d46" providerId="ADAL" clId="{A9EC6BE5-B7B1-4B6E-8808-1C1B1190FE31}" dt="2019-02-27T05:38:58.465" v="20389" actId="14100"/>
          <ac:spMkLst>
            <pc:docMk/>
            <pc:sldMk cId="1668765660" sldId="331"/>
            <ac:spMk id="146" creationId="{42EDDFB5-FBB8-4C59-982D-5ECDC3664EFD}"/>
          </ac:spMkLst>
        </pc:spChg>
        <pc:spChg chg="mod">
          <ac:chgData name="L. Schnull" userId="4a23e8ba-34b9-467b-97f0-e80117094d46" providerId="ADAL" clId="{A9EC6BE5-B7B1-4B6E-8808-1C1B1190FE31}" dt="2019-02-27T05:39:39.576" v="20392" actId="12788"/>
          <ac:spMkLst>
            <pc:docMk/>
            <pc:sldMk cId="1668765660" sldId="331"/>
            <ac:spMk id="147" creationId="{EA80C394-105E-4EEF-9891-CAF49FBE378B}"/>
          </ac:spMkLst>
        </pc:spChg>
        <pc:spChg chg="add mod">
          <ac:chgData name="L. Schnull" userId="4a23e8ba-34b9-467b-97f0-e80117094d46" providerId="ADAL" clId="{A9EC6BE5-B7B1-4B6E-8808-1C1B1190FE31}" dt="2019-02-27T10:30:36.521" v="21200" actId="207"/>
          <ac:spMkLst>
            <pc:docMk/>
            <pc:sldMk cId="1668765660" sldId="331"/>
            <ac:spMk id="152" creationId="{49302EA2-A473-4E09-9048-684CBD24422E}"/>
          </ac:spMkLst>
        </pc:spChg>
        <pc:spChg chg="add mod">
          <ac:chgData name="L. Schnull" userId="4a23e8ba-34b9-467b-97f0-e80117094d46" providerId="ADAL" clId="{A9EC6BE5-B7B1-4B6E-8808-1C1B1190FE31}" dt="2019-02-27T10:30:36.521" v="21200" actId="207"/>
          <ac:spMkLst>
            <pc:docMk/>
            <pc:sldMk cId="1668765660" sldId="331"/>
            <ac:spMk id="153" creationId="{2E9776CD-0FBF-414C-B442-ECD707243DB5}"/>
          </ac:spMkLst>
        </pc:spChg>
        <pc:spChg chg="add del mod">
          <ac:chgData name="L. Schnull" userId="4a23e8ba-34b9-467b-97f0-e80117094d46" providerId="ADAL" clId="{A9EC6BE5-B7B1-4B6E-8808-1C1B1190FE31}" dt="2019-02-27T05:45:59.656" v="20574" actId="478"/>
          <ac:spMkLst>
            <pc:docMk/>
            <pc:sldMk cId="1668765660" sldId="331"/>
            <ac:spMk id="156" creationId="{6D2F0505-7326-42A7-ACF4-B1C10D6F82E4}"/>
          </ac:spMkLst>
        </pc:spChg>
        <pc:spChg chg="add mod ord">
          <ac:chgData name="L. Schnull" userId="4a23e8ba-34b9-467b-97f0-e80117094d46" providerId="ADAL" clId="{A9EC6BE5-B7B1-4B6E-8808-1C1B1190FE31}" dt="2019-02-27T10:30:57.782" v="21204" actId="20577"/>
          <ac:spMkLst>
            <pc:docMk/>
            <pc:sldMk cId="1668765660" sldId="331"/>
            <ac:spMk id="157" creationId="{BDE28046-C9E5-4ADE-A266-D19FB3916E62}"/>
          </ac:spMkLst>
        </pc:spChg>
        <pc:spChg chg="add mod">
          <ac:chgData name="L. Schnull" userId="4a23e8ba-34b9-467b-97f0-e80117094d46" providerId="ADAL" clId="{A9EC6BE5-B7B1-4B6E-8808-1C1B1190FE31}" dt="2019-02-27T05:54:41.018" v="20763" actId="1076"/>
          <ac:spMkLst>
            <pc:docMk/>
            <pc:sldMk cId="1668765660" sldId="331"/>
            <ac:spMk id="159" creationId="{64824571-AB57-4278-BF37-448838C73788}"/>
          </ac:spMkLst>
        </pc:spChg>
        <pc:spChg chg="add mod">
          <ac:chgData name="L. Schnull" userId="4a23e8ba-34b9-467b-97f0-e80117094d46" providerId="ADAL" clId="{A9EC6BE5-B7B1-4B6E-8808-1C1B1190FE31}" dt="2019-02-27T05:54:50.881" v="20766" actId="1076"/>
          <ac:spMkLst>
            <pc:docMk/>
            <pc:sldMk cId="1668765660" sldId="331"/>
            <ac:spMk id="160" creationId="{32BCB20F-6B20-4E56-B713-D5D9225AF640}"/>
          </ac:spMkLst>
        </pc:spChg>
        <pc:grpChg chg="add del mod">
          <ac:chgData name="L. Schnull" userId="4a23e8ba-34b9-467b-97f0-e80117094d46" providerId="ADAL" clId="{A9EC6BE5-B7B1-4B6E-8808-1C1B1190FE31}" dt="2019-02-27T04:58:29.193" v="20006" actId="478"/>
          <ac:grpSpMkLst>
            <pc:docMk/>
            <pc:sldMk cId="1668765660" sldId="331"/>
            <ac:grpSpMk id="26" creationId="{2ABAF33E-A49E-4B87-B08C-802E1D41F3E1}"/>
          </ac:grpSpMkLst>
        </pc:grpChg>
        <pc:grpChg chg="mod topLvl">
          <ac:chgData name="L. Schnull" userId="4a23e8ba-34b9-467b-97f0-e80117094d46" providerId="ADAL" clId="{A9EC6BE5-B7B1-4B6E-8808-1C1B1190FE31}" dt="2019-02-27T10:49:36.444" v="21207" actId="14100"/>
          <ac:grpSpMkLst>
            <pc:docMk/>
            <pc:sldMk cId="1668765660" sldId="331"/>
            <ac:grpSpMk id="27" creationId="{060C7381-C39C-4D76-A582-272396D53095}"/>
          </ac:grpSpMkLst>
        </pc:grpChg>
        <pc:grpChg chg="add mod">
          <ac:chgData name="L. Schnull" userId="4a23e8ba-34b9-467b-97f0-e80117094d46" providerId="ADAL" clId="{A9EC6BE5-B7B1-4B6E-8808-1C1B1190FE31}" dt="2019-02-27T05:57:04.438" v="20774" actId="1035"/>
          <ac:grpSpMkLst>
            <pc:docMk/>
            <pc:sldMk cId="1668765660" sldId="331"/>
            <ac:grpSpMk id="55" creationId="{CF5F9DE7-F415-41DE-849C-444CF03D8AF6}"/>
          </ac:grpSpMkLst>
        </pc:grpChg>
        <pc:grpChg chg="add mod">
          <ac:chgData name="L. Schnull" userId="4a23e8ba-34b9-467b-97f0-e80117094d46" providerId="ADAL" clId="{A9EC6BE5-B7B1-4B6E-8808-1C1B1190FE31}" dt="2019-02-27T06:01:57.386" v="20794" actId="1035"/>
          <ac:grpSpMkLst>
            <pc:docMk/>
            <pc:sldMk cId="1668765660" sldId="331"/>
            <ac:grpSpMk id="57" creationId="{D4AF02F7-71C7-4468-8BBA-75066FA03155}"/>
          </ac:grpSpMkLst>
        </pc:grpChg>
        <pc:grpChg chg="add mod">
          <ac:chgData name="L. Schnull" userId="4a23e8ba-34b9-467b-97f0-e80117094d46" providerId="ADAL" clId="{A9EC6BE5-B7B1-4B6E-8808-1C1B1190FE31}" dt="2019-02-27T06:01:57.386" v="20794" actId="1035"/>
          <ac:grpSpMkLst>
            <pc:docMk/>
            <pc:sldMk cId="1668765660" sldId="331"/>
            <ac:grpSpMk id="58" creationId="{EA96F574-92AA-49F1-819F-255C5EE5225A}"/>
          </ac:grpSpMkLst>
        </pc:grpChg>
        <pc:grpChg chg="add mod">
          <ac:chgData name="L. Schnull" userId="4a23e8ba-34b9-467b-97f0-e80117094d46" providerId="ADAL" clId="{A9EC6BE5-B7B1-4B6E-8808-1C1B1190FE31}" dt="2019-02-27T06:02:00.578" v="20795" actId="1035"/>
          <ac:grpSpMkLst>
            <pc:docMk/>
            <pc:sldMk cId="1668765660" sldId="331"/>
            <ac:grpSpMk id="59" creationId="{07E46913-B08C-4D48-8D19-FB8972C1BAA9}"/>
          </ac:grpSpMkLst>
        </pc:grpChg>
        <pc:grpChg chg="add mod ord topLvl">
          <ac:chgData name="L. Schnull" userId="4a23e8ba-34b9-467b-97f0-e80117094d46" providerId="ADAL" clId="{A9EC6BE5-B7B1-4B6E-8808-1C1B1190FE31}" dt="2019-02-25T23:13:50.708" v="18772" actId="164"/>
          <ac:grpSpMkLst>
            <pc:docMk/>
            <pc:sldMk cId="1668765660" sldId="331"/>
            <ac:grpSpMk id="75" creationId="{263624C4-FCE7-409A-B39B-5AEFD2E7C77C}"/>
          </ac:grpSpMkLst>
        </pc:grpChg>
        <pc:grpChg chg="add del mod ord">
          <ac:chgData name="L. Schnull" userId="4a23e8ba-34b9-467b-97f0-e80117094d46" providerId="ADAL" clId="{A9EC6BE5-B7B1-4B6E-8808-1C1B1190FE31}" dt="2019-02-25T23:13:48.912" v="18771" actId="165"/>
          <ac:grpSpMkLst>
            <pc:docMk/>
            <pc:sldMk cId="1668765660" sldId="331"/>
            <ac:grpSpMk id="84" creationId="{325B40DE-4AB9-469C-9699-0916814CFAAB}"/>
          </ac:grpSpMkLst>
        </pc:grpChg>
        <pc:grpChg chg="add mod topLvl">
          <ac:chgData name="L. Schnull" userId="4a23e8ba-34b9-467b-97f0-e80117094d46" providerId="ADAL" clId="{A9EC6BE5-B7B1-4B6E-8808-1C1B1190FE31}" dt="2019-02-26T00:20:18.676" v="19111" actId="164"/>
          <ac:grpSpMkLst>
            <pc:docMk/>
            <pc:sldMk cId="1668765660" sldId="331"/>
            <ac:grpSpMk id="86" creationId="{AD12ACC5-E29F-4F3E-A8FC-B562B62674D3}"/>
          </ac:grpSpMkLst>
        </pc:grpChg>
        <pc:grpChg chg="add del mod">
          <ac:chgData name="L. Schnull" userId="4a23e8ba-34b9-467b-97f0-e80117094d46" providerId="ADAL" clId="{A9EC6BE5-B7B1-4B6E-8808-1C1B1190FE31}" dt="2019-02-25T23:20:09.612" v="18876" actId="478"/>
          <ac:grpSpMkLst>
            <pc:docMk/>
            <pc:sldMk cId="1668765660" sldId="331"/>
            <ac:grpSpMk id="87" creationId="{00238F4C-6083-4458-A50D-B48F1AC5A442}"/>
          </ac:grpSpMkLst>
        </pc:grpChg>
        <pc:grpChg chg="add mod">
          <ac:chgData name="L. Schnull" userId="4a23e8ba-34b9-467b-97f0-e80117094d46" providerId="ADAL" clId="{A9EC6BE5-B7B1-4B6E-8808-1C1B1190FE31}" dt="2019-02-26T00:20:18.676" v="19111" actId="164"/>
          <ac:grpSpMkLst>
            <pc:docMk/>
            <pc:sldMk cId="1668765660" sldId="331"/>
            <ac:grpSpMk id="95" creationId="{0CAE910B-DFDE-4B06-8875-8E2BFB169705}"/>
          </ac:grpSpMkLst>
        </pc:grpChg>
        <pc:grpChg chg="add mod">
          <ac:chgData name="L. Schnull" userId="4a23e8ba-34b9-467b-97f0-e80117094d46" providerId="ADAL" clId="{A9EC6BE5-B7B1-4B6E-8808-1C1B1190FE31}" dt="2019-02-27T05:09:02.052" v="20098" actId="164"/>
          <ac:grpSpMkLst>
            <pc:docMk/>
            <pc:sldMk cId="1668765660" sldId="331"/>
            <ac:grpSpMk id="101" creationId="{14823B8E-2E30-49D0-A465-014F01E2171F}"/>
          </ac:grpSpMkLst>
        </pc:grpChg>
        <pc:grpChg chg="add mod ord">
          <ac:chgData name="L. Schnull" userId="4a23e8ba-34b9-467b-97f0-e80117094d46" providerId="ADAL" clId="{A9EC6BE5-B7B1-4B6E-8808-1C1B1190FE31}" dt="2019-02-26T00:23:03.191" v="19189" actId="167"/>
          <ac:grpSpMkLst>
            <pc:docMk/>
            <pc:sldMk cId="1668765660" sldId="331"/>
            <ac:grpSpMk id="105" creationId="{07E8A31C-7654-4889-AC97-5DFCAD75D37C}"/>
          </ac:grpSpMkLst>
        </pc:grpChg>
        <pc:grpChg chg="add mod">
          <ac:chgData name="L. Schnull" userId="4a23e8ba-34b9-467b-97f0-e80117094d46" providerId="ADAL" clId="{A9EC6BE5-B7B1-4B6E-8808-1C1B1190FE31}" dt="2019-02-26T00:26:25.074" v="19223" actId="164"/>
          <ac:grpSpMkLst>
            <pc:docMk/>
            <pc:sldMk cId="1668765660" sldId="331"/>
            <ac:grpSpMk id="107" creationId="{374B3E65-279B-47AD-8B30-CA4BEDF3C140}"/>
          </ac:grpSpMkLst>
        </pc:grpChg>
        <pc:grpChg chg="add mod">
          <ac:chgData name="L. Schnull" userId="4a23e8ba-34b9-467b-97f0-e80117094d46" providerId="ADAL" clId="{A9EC6BE5-B7B1-4B6E-8808-1C1B1190FE31}" dt="2019-02-26T00:26:25.074" v="19223" actId="164"/>
          <ac:grpSpMkLst>
            <pc:docMk/>
            <pc:sldMk cId="1668765660" sldId="331"/>
            <ac:grpSpMk id="109" creationId="{4C02C654-823A-4969-8DAA-F462F4EBFA69}"/>
          </ac:grpSpMkLst>
        </pc:grpChg>
        <pc:grpChg chg="add mod">
          <ac:chgData name="L. Schnull" userId="4a23e8ba-34b9-467b-97f0-e80117094d46" providerId="ADAL" clId="{A9EC6BE5-B7B1-4B6E-8808-1C1B1190FE31}" dt="2019-02-27T05:09:02.052" v="20098" actId="164"/>
          <ac:grpSpMkLst>
            <pc:docMk/>
            <pc:sldMk cId="1668765660" sldId="331"/>
            <ac:grpSpMk id="112" creationId="{F237FD98-A9BD-40BC-BBDF-1A24D7C97820}"/>
          </ac:grpSpMkLst>
        </pc:grpChg>
        <pc:grpChg chg="add mod">
          <ac:chgData name="L. Schnull" userId="4a23e8ba-34b9-467b-97f0-e80117094d46" providerId="ADAL" clId="{A9EC6BE5-B7B1-4B6E-8808-1C1B1190FE31}" dt="2019-02-27T05:40:25.410" v="20395" actId="12788"/>
          <ac:grpSpMkLst>
            <pc:docMk/>
            <pc:sldMk cId="1668765660" sldId="331"/>
            <ac:grpSpMk id="136" creationId="{93E19B58-600A-4F2F-8510-4E463C30BE51}"/>
          </ac:grpSpMkLst>
        </pc:grpChg>
        <pc:grpChg chg="add mod">
          <ac:chgData name="L. Schnull" userId="4a23e8ba-34b9-467b-97f0-e80117094d46" providerId="ADAL" clId="{A9EC6BE5-B7B1-4B6E-8808-1C1B1190FE31}" dt="2019-02-27T05:42:42.254" v="20415" actId="164"/>
          <ac:grpSpMkLst>
            <pc:docMk/>
            <pc:sldMk cId="1668765660" sldId="331"/>
            <ac:grpSpMk id="141" creationId="{66B03FA8-9C1E-49F3-AA53-AB687B24F433}"/>
          </ac:grpSpMkLst>
        </pc:grpChg>
        <pc:grpChg chg="add mod">
          <ac:chgData name="L. Schnull" userId="4a23e8ba-34b9-467b-97f0-e80117094d46" providerId="ADAL" clId="{A9EC6BE5-B7B1-4B6E-8808-1C1B1190FE31}" dt="2019-02-27T05:42:38.256" v="20414" actId="164"/>
          <ac:grpSpMkLst>
            <pc:docMk/>
            <pc:sldMk cId="1668765660" sldId="331"/>
            <ac:grpSpMk id="142" creationId="{89979E86-A97C-43B9-BBC9-853A6BDAFC6E}"/>
          </ac:grpSpMkLst>
        </pc:grpChg>
        <pc:grpChg chg="mod">
          <ac:chgData name="L. Schnull" userId="4a23e8ba-34b9-467b-97f0-e80117094d46" providerId="ADAL" clId="{A9EC6BE5-B7B1-4B6E-8808-1C1B1190FE31}" dt="2019-02-27T05:39:39.576" v="20392" actId="12788"/>
          <ac:grpSpMkLst>
            <pc:docMk/>
            <pc:sldMk cId="1668765660" sldId="331"/>
            <ac:grpSpMk id="143" creationId="{143BAD7C-EE03-410A-B5C5-70E459C65A08}"/>
          </ac:grpSpMkLst>
        </pc:grpChg>
        <pc:grpChg chg="add mod">
          <ac:chgData name="L. Schnull" userId="4a23e8ba-34b9-467b-97f0-e80117094d46" providerId="ADAL" clId="{A9EC6BE5-B7B1-4B6E-8808-1C1B1190FE31}" dt="2019-02-27T05:48:53.708" v="20715" actId="164"/>
          <ac:grpSpMkLst>
            <pc:docMk/>
            <pc:sldMk cId="1668765660" sldId="331"/>
            <ac:grpSpMk id="154" creationId="{F7513667-2E92-4628-9074-327A0F497394}"/>
          </ac:grpSpMkLst>
        </pc:grpChg>
        <pc:grpChg chg="add mod">
          <ac:chgData name="L. Schnull" userId="4a23e8ba-34b9-467b-97f0-e80117094d46" providerId="ADAL" clId="{A9EC6BE5-B7B1-4B6E-8808-1C1B1190FE31}" dt="2019-02-27T05:48:53.708" v="20715" actId="164"/>
          <ac:grpSpMkLst>
            <pc:docMk/>
            <pc:sldMk cId="1668765660" sldId="331"/>
            <ac:grpSpMk id="155" creationId="{FAE49A8F-3D2B-47A5-AA00-C07C7FA0E1DB}"/>
          </ac:grpSpMkLst>
        </pc:grpChg>
        <pc:grpChg chg="add mod">
          <ac:chgData name="L. Schnull" userId="4a23e8ba-34b9-467b-97f0-e80117094d46" providerId="ADAL" clId="{A9EC6BE5-B7B1-4B6E-8808-1C1B1190FE31}" dt="2019-02-27T10:49:19.371" v="21205" actId="14100"/>
          <ac:grpSpMkLst>
            <pc:docMk/>
            <pc:sldMk cId="1668765660" sldId="331"/>
            <ac:grpSpMk id="158" creationId="{C5D1FA39-6DAD-4383-8285-A43216A1889E}"/>
          </ac:grpSpMkLst>
        </pc:grpChg>
        <pc:graphicFrameChg chg="add mod">
          <ac:chgData name="L. Schnull" userId="4a23e8ba-34b9-467b-97f0-e80117094d46" providerId="ADAL" clId="{A9EC6BE5-B7B1-4B6E-8808-1C1B1190FE31}" dt="2019-02-25T11:58:05.293" v="17795" actId="1038"/>
          <ac:graphicFrameMkLst>
            <pc:docMk/>
            <pc:sldMk cId="1668765660" sldId="331"/>
            <ac:graphicFrameMk id="18" creationId="{606C94CB-9352-4869-9F9B-03C758A730D2}"/>
          </ac:graphicFrameMkLst>
        </pc:graphicFrameChg>
        <pc:graphicFrameChg chg="add mod">
          <ac:chgData name="L. Schnull" userId="4a23e8ba-34b9-467b-97f0-e80117094d46" providerId="ADAL" clId="{A9EC6BE5-B7B1-4B6E-8808-1C1B1190FE31}" dt="2019-02-25T08:36:41.262" v="14874" actId="164"/>
          <ac:graphicFrameMkLst>
            <pc:docMk/>
            <pc:sldMk cId="1668765660" sldId="331"/>
            <ac:graphicFrameMk id="41" creationId="{D495AD6F-CB5B-4F3C-AE25-165137D80285}"/>
          </ac:graphicFrameMkLst>
        </pc:graphicFrameChg>
        <pc:graphicFrameChg chg="add mod">
          <ac:chgData name="L. Schnull" userId="4a23e8ba-34b9-467b-97f0-e80117094d46" providerId="ADAL" clId="{A9EC6BE5-B7B1-4B6E-8808-1C1B1190FE31}" dt="2019-02-25T11:58:05.293" v="17795" actId="1038"/>
          <ac:graphicFrameMkLst>
            <pc:docMk/>
            <pc:sldMk cId="1668765660" sldId="331"/>
            <ac:graphicFrameMk id="61" creationId="{0148A0C7-01A1-469A-B87D-7BE885CDBC66}"/>
          </ac:graphicFrameMkLst>
        </pc:graphicFrameChg>
        <pc:graphicFrameChg chg="add mod">
          <ac:chgData name="L. Schnull" userId="4a23e8ba-34b9-467b-97f0-e80117094d46" providerId="ADAL" clId="{A9EC6BE5-B7B1-4B6E-8808-1C1B1190FE31}" dt="2019-02-27T05:03:38.192" v="20033" actId="692"/>
          <ac:graphicFrameMkLst>
            <pc:docMk/>
            <pc:sldMk cId="1668765660" sldId="331"/>
            <ac:graphicFrameMk id="99" creationId="{C96A28C5-7A3B-4C97-922E-230DBA1B5DF1}"/>
          </ac:graphicFrameMkLst>
        </pc:graphicFrameChg>
        <pc:graphicFrameChg chg="add mod">
          <ac:chgData name="L. Schnull" userId="4a23e8ba-34b9-467b-97f0-e80117094d46" providerId="ADAL" clId="{A9EC6BE5-B7B1-4B6E-8808-1C1B1190FE31}" dt="2019-02-26T00:25:48.985" v="19217" actId="164"/>
          <ac:graphicFrameMkLst>
            <pc:docMk/>
            <pc:sldMk cId="1668765660" sldId="331"/>
            <ac:graphicFrameMk id="104" creationId="{FB90E267-C38D-4035-BD22-EADC1A9E5B4D}"/>
          </ac:graphicFrameMkLst>
        </pc:graphicFrameChg>
        <pc:graphicFrameChg chg="add del mod modGraphic">
          <ac:chgData name="L. Schnull" userId="4a23e8ba-34b9-467b-97f0-e80117094d46" providerId="ADAL" clId="{A9EC6BE5-B7B1-4B6E-8808-1C1B1190FE31}" dt="2019-02-27T05:29:42.517" v="20225" actId="478"/>
          <ac:graphicFrameMkLst>
            <pc:docMk/>
            <pc:sldMk cId="1668765660" sldId="331"/>
            <ac:graphicFrameMk id="120" creationId="{A8C6AEFE-EBA0-4301-ACBD-50D926E78D40}"/>
          </ac:graphicFrameMkLst>
        </pc:graphicFrameChg>
        <pc:picChg chg="add del mod">
          <ac:chgData name="L. Schnull" userId="4a23e8ba-34b9-467b-97f0-e80117094d46" providerId="ADAL" clId="{A9EC6BE5-B7B1-4B6E-8808-1C1B1190FE31}" dt="2019-02-23T20:14:18.546" v="6899"/>
          <ac:picMkLst>
            <pc:docMk/>
            <pc:sldMk cId="1668765660" sldId="331"/>
            <ac:picMk id="17" creationId="{54B8DD33-48F8-4EF1-A76B-F2288647DBD6}"/>
          </ac:picMkLst>
        </pc:picChg>
        <pc:picChg chg="add del mod">
          <ac:chgData name="L. Schnull" userId="4a23e8ba-34b9-467b-97f0-e80117094d46" providerId="ADAL" clId="{A9EC6BE5-B7B1-4B6E-8808-1C1B1190FE31}" dt="2019-02-25T08:00:13.199" v="14381" actId="478"/>
          <ac:picMkLst>
            <pc:docMk/>
            <pc:sldMk cId="1668765660" sldId="331"/>
            <ac:picMk id="19" creationId="{1546CC90-97D9-42EC-84F8-EBF04F3367F2}"/>
          </ac:picMkLst>
        </pc:picChg>
        <pc:picChg chg="add del mod">
          <ac:chgData name="L. Schnull" userId="4a23e8ba-34b9-467b-97f0-e80117094d46" providerId="ADAL" clId="{A9EC6BE5-B7B1-4B6E-8808-1C1B1190FE31}" dt="2019-02-23T19:30:03.817" v="6675" actId="478"/>
          <ac:picMkLst>
            <pc:docMk/>
            <pc:sldMk cId="1668765660" sldId="331"/>
            <ac:picMk id="19" creationId="{CBE9DF66-6ECA-4DEF-9857-2E52EDC32810}"/>
          </ac:picMkLst>
        </pc:picChg>
        <pc:picChg chg="add del mod">
          <ac:chgData name="L. Schnull" userId="4a23e8ba-34b9-467b-97f0-e80117094d46" providerId="ADAL" clId="{A9EC6BE5-B7B1-4B6E-8808-1C1B1190FE31}" dt="2019-02-23T19:30:35.109" v="6683"/>
          <ac:picMkLst>
            <pc:docMk/>
            <pc:sldMk cId="1668765660" sldId="331"/>
            <ac:picMk id="24" creationId="{4C131DAF-02AD-4B13-A597-729A706D4B08}"/>
          </ac:picMkLst>
        </pc:picChg>
        <pc:picChg chg="del">
          <ac:chgData name="L. Schnull" userId="4a23e8ba-34b9-467b-97f0-e80117094d46" providerId="ADAL" clId="{A9EC6BE5-B7B1-4B6E-8808-1C1B1190FE31}" dt="2019-02-27T04:58:17.568" v="20002" actId="478"/>
          <ac:picMkLst>
            <pc:docMk/>
            <pc:sldMk cId="1668765660" sldId="331"/>
            <ac:picMk id="28" creationId="{D1C1A673-A44B-4720-A16F-841A49972AD8}"/>
          </ac:picMkLst>
        </pc:picChg>
        <pc:picChg chg="del">
          <ac:chgData name="L. Schnull" userId="4a23e8ba-34b9-467b-97f0-e80117094d46" providerId="ADAL" clId="{A9EC6BE5-B7B1-4B6E-8808-1C1B1190FE31}" dt="2019-02-27T04:58:20.356" v="20003" actId="478"/>
          <ac:picMkLst>
            <pc:docMk/>
            <pc:sldMk cId="1668765660" sldId="331"/>
            <ac:picMk id="29" creationId="{448D7406-582B-473B-9C1C-7850F12FBFAE}"/>
          </ac:picMkLst>
        </pc:picChg>
        <pc:picChg chg="del">
          <ac:chgData name="L. Schnull" userId="4a23e8ba-34b9-467b-97f0-e80117094d46" providerId="ADAL" clId="{A9EC6BE5-B7B1-4B6E-8808-1C1B1190FE31}" dt="2019-02-27T04:58:23.024" v="20004" actId="478"/>
          <ac:picMkLst>
            <pc:docMk/>
            <pc:sldMk cId="1668765660" sldId="331"/>
            <ac:picMk id="30" creationId="{34E8C46C-3A48-4C47-B075-CCC93A31360B}"/>
          </ac:picMkLst>
        </pc:picChg>
        <pc:picChg chg="del">
          <ac:chgData name="L. Schnull" userId="4a23e8ba-34b9-467b-97f0-e80117094d46" providerId="ADAL" clId="{A9EC6BE5-B7B1-4B6E-8808-1C1B1190FE31}" dt="2019-02-27T04:58:26.033" v="20005" actId="478"/>
          <ac:picMkLst>
            <pc:docMk/>
            <pc:sldMk cId="1668765660" sldId="331"/>
            <ac:picMk id="31" creationId="{D56622E4-BB7F-4F1F-B9F8-763B5DDFEBBE}"/>
          </ac:picMkLst>
        </pc:picChg>
        <pc:picChg chg="del topLvl">
          <ac:chgData name="L. Schnull" userId="4a23e8ba-34b9-467b-97f0-e80117094d46" providerId="ADAL" clId="{A9EC6BE5-B7B1-4B6E-8808-1C1B1190FE31}" dt="2019-02-27T04:58:29.193" v="20006" actId="478"/>
          <ac:picMkLst>
            <pc:docMk/>
            <pc:sldMk cId="1668765660" sldId="331"/>
            <ac:picMk id="32" creationId="{C5EF5206-CC1F-4599-B2B5-F340BE6E55E0}"/>
          </ac:picMkLst>
        </pc:picChg>
        <pc:picChg chg="add del mod">
          <ac:chgData name="L. Schnull" userId="4a23e8ba-34b9-467b-97f0-e80117094d46" providerId="ADAL" clId="{A9EC6BE5-B7B1-4B6E-8808-1C1B1190FE31}" dt="2019-02-25T08:25:34.244" v="14573" actId="478"/>
          <ac:picMkLst>
            <pc:docMk/>
            <pc:sldMk cId="1668765660" sldId="331"/>
            <ac:picMk id="42" creationId="{CF8E36D0-22C2-43D7-94D1-8555CCC83C99}"/>
          </ac:picMkLst>
        </pc:picChg>
        <pc:picChg chg="add del mod">
          <ac:chgData name="L. Schnull" userId="4a23e8ba-34b9-467b-97f0-e80117094d46" providerId="ADAL" clId="{A9EC6BE5-B7B1-4B6E-8808-1C1B1190FE31}" dt="2019-02-27T04:58:10.716" v="19999" actId="478"/>
          <ac:picMkLst>
            <pc:docMk/>
            <pc:sldMk cId="1668765660" sldId="331"/>
            <ac:picMk id="47" creationId="{9DCB31CA-E3C6-4E21-85DF-161ECCDD2609}"/>
          </ac:picMkLst>
        </pc:picChg>
        <pc:picChg chg="add del mod">
          <ac:chgData name="L. Schnull" userId="4a23e8ba-34b9-467b-97f0-e80117094d46" providerId="ADAL" clId="{A9EC6BE5-B7B1-4B6E-8808-1C1B1190FE31}" dt="2019-02-27T04:58:12.774" v="20000" actId="478"/>
          <ac:picMkLst>
            <pc:docMk/>
            <pc:sldMk cId="1668765660" sldId="331"/>
            <ac:picMk id="53" creationId="{0C3FF032-92E5-43E5-B214-D560D4B2CBE8}"/>
          </ac:picMkLst>
        </pc:picChg>
        <pc:picChg chg="add del mod">
          <ac:chgData name="L. Schnull" userId="4a23e8ba-34b9-467b-97f0-e80117094d46" providerId="ADAL" clId="{A9EC6BE5-B7B1-4B6E-8808-1C1B1190FE31}" dt="2019-02-27T04:58:14.658" v="20001" actId="478"/>
          <ac:picMkLst>
            <pc:docMk/>
            <pc:sldMk cId="1668765660" sldId="331"/>
            <ac:picMk id="54" creationId="{2DCB4918-5629-46E9-BF00-C75D1CE1765E}"/>
          </ac:picMkLst>
        </pc:picChg>
        <pc:picChg chg="add mod modCrop">
          <ac:chgData name="L. Schnull" userId="4a23e8ba-34b9-467b-97f0-e80117094d46" providerId="ADAL" clId="{A9EC6BE5-B7B1-4B6E-8808-1C1B1190FE31}" dt="2019-02-25T23:18:17.803" v="18849" actId="14100"/>
          <ac:picMkLst>
            <pc:docMk/>
            <pc:sldMk cId="1668765660" sldId="331"/>
            <ac:picMk id="70" creationId="{050D5E1C-A78B-4C12-B5B1-413FD438A79E}"/>
          </ac:picMkLst>
        </pc:picChg>
        <pc:picChg chg="add del">
          <ac:chgData name="L. Schnull" userId="4a23e8ba-34b9-467b-97f0-e80117094d46" providerId="ADAL" clId="{A9EC6BE5-B7B1-4B6E-8808-1C1B1190FE31}" dt="2019-02-25T22:53:27.606" v="18424" actId="478"/>
          <ac:picMkLst>
            <pc:docMk/>
            <pc:sldMk cId="1668765660" sldId="331"/>
            <ac:picMk id="71" creationId="{539948DD-9FE0-44BF-A4A3-7EAA4B19F9BF}"/>
          </ac:picMkLst>
        </pc:picChg>
        <pc:picChg chg="add del">
          <ac:chgData name="L. Schnull" userId="4a23e8ba-34b9-467b-97f0-e80117094d46" providerId="ADAL" clId="{A9EC6BE5-B7B1-4B6E-8808-1C1B1190FE31}" dt="2019-02-25T22:53:43.903" v="18426" actId="478"/>
          <ac:picMkLst>
            <pc:docMk/>
            <pc:sldMk cId="1668765660" sldId="331"/>
            <ac:picMk id="72" creationId="{914B75BC-BD8E-4F57-AA1E-E71CA954C416}"/>
          </ac:picMkLst>
        </pc:picChg>
        <pc:picChg chg="add del mod">
          <ac:chgData name="L. Schnull" userId="4a23e8ba-34b9-467b-97f0-e80117094d46" providerId="ADAL" clId="{A9EC6BE5-B7B1-4B6E-8808-1C1B1190FE31}" dt="2019-02-26T00:06:48.439" v="18989" actId="478"/>
          <ac:picMkLst>
            <pc:docMk/>
            <pc:sldMk cId="1668765660" sldId="331"/>
            <ac:picMk id="96" creationId="{0EBFE453-81FD-4138-BC8E-E4AACEF978A1}"/>
          </ac:picMkLst>
        </pc:picChg>
        <pc:picChg chg="add del mod">
          <ac:chgData name="L. Schnull" userId="4a23e8ba-34b9-467b-97f0-e80117094d46" providerId="ADAL" clId="{A9EC6BE5-B7B1-4B6E-8808-1C1B1190FE31}" dt="2019-02-27T05:49:47.077" v="20724" actId="478"/>
          <ac:picMkLst>
            <pc:docMk/>
            <pc:sldMk cId="1668765660" sldId="331"/>
            <ac:picMk id="114" creationId="{6D3621A7-ED6B-43EF-ACC8-BE2B05B1A038}"/>
          </ac:picMkLst>
        </pc:picChg>
        <pc:cxnChg chg="add mod">
          <ac:chgData name="L. Schnull" userId="4a23e8ba-34b9-467b-97f0-e80117094d46" providerId="ADAL" clId="{A9EC6BE5-B7B1-4B6E-8808-1C1B1190FE31}" dt="2019-02-27T05:40:25.410" v="20395" actId="12788"/>
          <ac:cxnSpMkLst>
            <pc:docMk/>
            <pc:sldMk cId="1668765660" sldId="331"/>
            <ac:cxnSpMk id="122" creationId="{9445F345-8856-49AA-A077-DD736EDAAFFA}"/>
          </ac:cxnSpMkLst>
        </pc:cxnChg>
        <pc:cxnChg chg="add mod">
          <ac:chgData name="L. Schnull" userId="4a23e8ba-34b9-467b-97f0-e80117094d46" providerId="ADAL" clId="{A9EC6BE5-B7B1-4B6E-8808-1C1B1190FE31}" dt="2019-02-27T05:35:58.020" v="20332" actId="164"/>
          <ac:cxnSpMkLst>
            <pc:docMk/>
            <pc:sldMk cId="1668765660" sldId="331"/>
            <ac:cxnSpMk id="123" creationId="{1A43A687-688A-4F7A-91AC-CF2D264C221C}"/>
          </ac:cxnSpMkLst>
        </pc:cxnChg>
        <pc:cxnChg chg="add mod">
          <ac:chgData name="L. Schnull" userId="4a23e8ba-34b9-467b-97f0-e80117094d46" providerId="ADAL" clId="{A9EC6BE5-B7B1-4B6E-8808-1C1B1190FE31}" dt="2019-02-27T05:35:58.020" v="20332" actId="164"/>
          <ac:cxnSpMkLst>
            <pc:docMk/>
            <pc:sldMk cId="1668765660" sldId="331"/>
            <ac:cxnSpMk id="124" creationId="{042486E3-06AA-4909-A764-535CA223A8E8}"/>
          </ac:cxnSpMkLst>
        </pc:cxnChg>
        <pc:cxnChg chg="add del mod">
          <ac:chgData name="L. Schnull" userId="4a23e8ba-34b9-467b-97f0-e80117094d46" providerId="ADAL" clId="{A9EC6BE5-B7B1-4B6E-8808-1C1B1190FE31}" dt="2019-02-27T05:38:20.464" v="20385" actId="478"/>
          <ac:cxnSpMkLst>
            <pc:docMk/>
            <pc:sldMk cId="1668765660" sldId="331"/>
            <ac:cxnSpMk id="125" creationId="{D7A2F5F0-DD7E-4A79-B587-9EAE69F58593}"/>
          </ac:cxnSpMkLst>
        </pc:cxnChg>
        <pc:cxnChg chg="add del">
          <ac:chgData name="L. Schnull" userId="4a23e8ba-34b9-467b-97f0-e80117094d46" providerId="ADAL" clId="{A9EC6BE5-B7B1-4B6E-8808-1C1B1190FE31}" dt="2019-02-27T05:38:18.480" v="20384" actId="478"/>
          <ac:cxnSpMkLst>
            <pc:docMk/>
            <pc:sldMk cId="1668765660" sldId="331"/>
            <ac:cxnSpMk id="126" creationId="{5D51F7BD-FAF6-4DA3-B006-D053F037DBD9}"/>
          </ac:cxnSpMkLst>
        </pc:cxnChg>
        <pc:cxnChg chg="add mod">
          <ac:chgData name="L. Schnull" userId="4a23e8ba-34b9-467b-97f0-e80117094d46" providerId="ADAL" clId="{A9EC6BE5-B7B1-4B6E-8808-1C1B1190FE31}" dt="2019-02-27T05:35:58.020" v="20332" actId="164"/>
          <ac:cxnSpMkLst>
            <pc:docMk/>
            <pc:sldMk cId="1668765660" sldId="331"/>
            <ac:cxnSpMk id="133" creationId="{42AFDC93-43DC-4223-9174-8AA47D06A0D5}"/>
          </ac:cxnSpMkLst>
        </pc:cxnChg>
        <pc:cxnChg chg="mod">
          <ac:chgData name="L. Schnull" userId="4a23e8ba-34b9-467b-97f0-e80117094d46" providerId="ADAL" clId="{A9EC6BE5-B7B1-4B6E-8808-1C1B1190FE31}" dt="2019-02-27T05:39:39.576" v="20392" actId="12788"/>
          <ac:cxnSpMkLst>
            <pc:docMk/>
            <pc:sldMk cId="1668765660" sldId="331"/>
            <ac:cxnSpMk id="148" creationId="{AEB7F8D7-A183-4C04-8341-1CFFFB8EE739}"/>
          </ac:cxnSpMkLst>
        </pc:cxnChg>
      </pc:sldChg>
      <pc:sldChg chg="addSp delSp modSp mod">
        <pc:chgData name="L. Schnull" userId="4a23e8ba-34b9-467b-97f0-e80117094d46" providerId="ADAL" clId="{A9EC6BE5-B7B1-4B6E-8808-1C1B1190FE31}" dt="2019-02-28T07:00:49.484" v="23523" actId="14100"/>
        <pc:sldMkLst>
          <pc:docMk/>
          <pc:sldMk cId="2972501961" sldId="332"/>
        </pc:sldMkLst>
        <pc:spChg chg="mod">
          <ac:chgData name="L. Schnull" userId="4a23e8ba-34b9-467b-97f0-e80117094d46" providerId="ADAL" clId="{A9EC6BE5-B7B1-4B6E-8808-1C1B1190FE31}" dt="2019-02-23T20:13:47.316" v="6858" actId="20577"/>
          <ac:spMkLst>
            <pc:docMk/>
            <pc:sldMk cId="2972501961" sldId="332"/>
            <ac:spMk id="2" creationId="{3A40A1EF-4AFF-4D77-9864-A7412F5F44F7}"/>
          </ac:spMkLst>
        </pc:spChg>
        <pc:spChg chg="mod">
          <ac:chgData name="L. Schnull" userId="4a23e8ba-34b9-467b-97f0-e80117094d46" providerId="ADAL" clId="{A9EC6BE5-B7B1-4B6E-8808-1C1B1190FE31}" dt="2019-02-25T22:33:21.920" v="17993" actId="20577"/>
          <ac:spMkLst>
            <pc:docMk/>
            <pc:sldMk cId="2972501961" sldId="332"/>
            <ac:spMk id="6" creationId="{4DEC6C80-7D16-4ABA-B9E0-AE34841E2114}"/>
          </ac:spMkLst>
        </pc:spChg>
        <pc:spChg chg="add del mod">
          <ac:chgData name="L. Schnull" userId="4a23e8ba-34b9-467b-97f0-e80117094d46" providerId="ADAL" clId="{A9EC6BE5-B7B1-4B6E-8808-1C1B1190FE31}" dt="2019-02-23T16:59:13.708" v="3872" actId="478"/>
          <ac:spMkLst>
            <pc:docMk/>
            <pc:sldMk cId="2972501961" sldId="332"/>
            <ac:spMk id="16" creationId="{9991EA03-43A9-4C49-A9CE-505DBBE7D0BD}"/>
          </ac:spMkLst>
        </pc:spChg>
        <pc:spChg chg="mod">
          <ac:chgData name="L. Schnull" userId="4a23e8ba-34b9-467b-97f0-e80117094d46" providerId="ADAL" clId="{A9EC6BE5-B7B1-4B6E-8808-1C1B1190FE31}" dt="2019-02-28T06:27:58.434" v="23297" actId="20577"/>
          <ac:spMkLst>
            <pc:docMk/>
            <pc:sldMk cId="2972501961" sldId="332"/>
            <ac:spMk id="20" creationId="{F3152465-4266-4104-BDD1-3BB580150F60}"/>
          </ac:spMkLst>
        </pc:spChg>
        <pc:spChg chg="mod">
          <ac:chgData name="L. Schnull" userId="4a23e8ba-34b9-467b-97f0-e80117094d46" providerId="ADAL" clId="{A9EC6BE5-B7B1-4B6E-8808-1C1B1190FE31}" dt="2019-02-25T08:46:28.471" v="15072" actId="404"/>
          <ac:spMkLst>
            <pc:docMk/>
            <pc:sldMk cId="2972501961" sldId="332"/>
            <ac:spMk id="21" creationId="{AFD1506C-2FAF-4135-8EAE-C9A56F3E0288}"/>
          </ac:spMkLst>
        </pc:spChg>
        <pc:spChg chg="del">
          <ac:chgData name="L. Schnull" userId="4a23e8ba-34b9-467b-97f0-e80117094d46" providerId="ADAL" clId="{A9EC6BE5-B7B1-4B6E-8808-1C1B1190FE31}" dt="2019-02-23T16:58:19.093" v="3868" actId="478"/>
          <ac:spMkLst>
            <pc:docMk/>
            <pc:sldMk cId="2972501961" sldId="332"/>
            <ac:spMk id="22" creationId="{D10B6511-AF8D-45FB-9984-B0A1E480D194}"/>
          </ac:spMkLst>
        </pc:spChg>
        <pc:spChg chg="del">
          <ac:chgData name="L. Schnull" userId="4a23e8ba-34b9-467b-97f0-e80117094d46" providerId="ADAL" clId="{A9EC6BE5-B7B1-4B6E-8808-1C1B1190FE31}" dt="2019-02-23T16:58:20.694" v="3869" actId="478"/>
          <ac:spMkLst>
            <pc:docMk/>
            <pc:sldMk cId="2972501961" sldId="332"/>
            <ac:spMk id="23" creationId="{563E5D3D-FF5B-4A62-8BEF-94E8D566D691}"/>
          </ac:spMkLst>
        </pc:spChg>
        <pc:spChg chg="add mod">
          <ac:chgData name="L. Schnull" userId="4a23e8ba-34b9-467b-97f0-e80117094d46" providerId="ADAL" clId="{A9EC6BE5-B7B1-4B6E-8808-1C1B1190FE31}" dt="2019-02-27T13:56:43.963" v="21249" actId="20577"/>
          <ac:spMkLst>
            <pc:docMk/>
            <pc:sldMk cId="2972501961" sldId="332"/>
            <ac:spMk id="24" creationId="{ED3E0CE1-C8C6-4E0D-ADD9-D5692CD96915}"/>
          </ac:spMkLst>
        </pc:spChg>
        <pc:spChg chg="add mod">
          <ac:chgData name="L. Schnull" userId="4a23e8ba-34b9-467b-97f0-e80117094d46" providerId="ADAL" clId="{A9EC6BE5-B7B1-4B6E-8808-1C1B1190FE31}" dt="2019-02-25T08:46:31.975" v="15075" actId="255"/>
          <ac:spMkLst>
            <pc:docMk/>
            <pc:sldMk cId="2972501961" sldId="332"/>
            <ac:spMk id="25" creationId="{A7CC9432-69BC-488C-A2B8-217783F4E4D0}"/>
          </ac:spMkLst>
        </pc:spChg>
        <pc:spChg chg="add mod">
          <ac:chgData name="L. Schnull" userId="4a23e8ba-34b9-467b-97f0-e80117094d46" providerId="ADAL" clId="{A9EC6BE5-B7B1-4B6E-8808-1C1B1190FE31}" dt="2019-02-27T14:30:35.001" v="21774" actId="1035"/>
          <ac:spMkLst>
            <pc:docMk/>
            <pc:sldMk cId="2972501961" sldId="332"/>
            <ac:spMk id="26" creationId="{48FB4386-393C-44E2-A59F-A6ABB4ED6AE1}"/>
          </ac:spMkLst>
        </pc:spChg>
        <pc:spChg chg="add mod">
          <ac:chgData name="L. Schnull" userId="4a23e8ba-34b9-467b-97f0-e80117094d46" providerId="ADAL" clId="{A9EC6BE5-B7B1-4B6E-8808-1C1B1190FE31}" dt="2019-02-25T10:21:20.848" v="16477" actId="14100"/>
          <ac:spMkLst>
            <pc:docMk/>
            <pc:sldMk cId="2972501961" sldId="332"/>
            <ac:spMk id="27" creationId="{525B97E5-F9FC-4C83-A5B4-8BE570B1EDBB}"/>
          </ac:spMkLst>
        </pc:spChg>
        <pc:spChg chg="add mod">
          <ac:chgData name="L. Schnull" userId="4a23e8ba-34b9-467b-97f0-e80117094d46" providerId="ADAL" clId="{A9EC6BE5-B7B1-4B6E-8808-1C1B1190FE31}" dt="2019-02-27T14:30:35.001" v="21774" actId="1035"/>
          <ac:spMkLst>
            <pc:docMk/>
            <pc:sldMk cId="2972501961" sldId="332"/>
            <ac:spMk id="28" creationId="{05E22F72-E957-4870-A2B1-3C3D9BF289E8}"/>
          </ac:spMkLst>
        </pc:spChg>
        <pc:spChg chg="add mod">
          <ac:chgData name="L. Schnull" userId="4a23e8ba-34b9-467b-97f0-e80117094d46" providerId="ADAL" clId="{A9EC6BE5-B7B1-4B6E-8808-1C1B1190FE31}" dt="2019-02-27T14:30:35.001" v="21774" actId="1035"/>
          <ac:spMkLst>
            <pc:docMk/>
            <pc:sldMk cId="2972501961" sldId="332"/>
            <ac:spMk id="29" creationId="{48DF3811-D7EA-4CCF-92FA-9772383AEC47}"/>
          </ac:spMkLst>
        </pc:spChg>
        <pc:spChg chg="add mod">
          <ac:chgData name="L. Schnull" userId="4a23e8ba-34b9-467b-97f0-e80117094d46" providerId="ADAL" clId="{A9EC6BE5-B7B1-4B6E-8808-1C1B1190FE31}" dt="2019-02-25T10:15:04.431" v="16202" actId="1037"/>
          <ac:spMkLst>
            <pc:docMk/>
            <pc:sldMk cId="2972501961" sldId="332"/>
            <ac:spMk id="30" creationId="{FC2225E5-C872-4156-BD51-1FDD4E300D7E}"/>
          </ac:spMkLst>
        </pc:spChg>
        <pc:spChg chg="add mod">
          <ac:chgData name="L. Schnull" userId="4a23e8ba-34b9-467b-97f0-e80117094d46" providerId="ADAL" clId="{A9EC6BE5-B7B1-4B6E-8808-1C1B1190FE31}" dt="2019-02-25T10:09:45.931" v="15925" actId="1036"/>
          <ac:spMkLst>
            <pc:docMk/>
            <pc:sldMk cId="2972501961" sldId="332"/>
            <ac:spMk id="31" creationId="{83103996-0503-415B-997D-439A0C921B71}"/>
          </ac:spMkLst>
        </pc:spChg>
        <pc:spChg chg="add mod">
          <ac:chgData name="L. Schnull" userId="4a23e8ba-34b9-467b-97f0-e80117094d46" providerId="ADAL" clId="{A9EC6BE5-B7B1-4B6E-8808-1C1B1190FE31}" dt="2019-02-27T14:33:39.240" v="21780" actId="14100"/>
          <ac:spMkLst>
            <pc:docMk/>
            <pc:sldMk cId="2972501961" sldId="332"/>
            <ac:spMk id="33" creationId="{3D7E167C-DB5C-4347-AF81-C8009C7AD6E8}"/>
          </ac:spMkLst>
        </pc:spChg>
        <pc:spChg chg="add del mod">
          <ac:chgData name="L. Schnull" userId="4a23e8ba-34b9-467b-97f0-e80117094d46" providerId="ADAL" clId="{A9EC6BE5-B7B1-4B6E-8808-1C1B1190FE31}" dt="2019-02-24T02:17:37.951" v="8602"/>
          <ac:spMkLst>
            <pc:docMk/>
            <pc:sldMk cId="2972501961" sldId="332"/>
            <ac:spMk id="33" creationId="{3D903263-01D8-45B4-BB84-E5020B355CF1}"/>
          </ac:spMkLst>
        </pc:spChg>
        <pc:spChg chg="add mod">
          <ac:chgData name="L. Schnull" userId="4a23e8ba-34b9-467b-97f0-e80117094d46" providerId="ADAL" clId="{A9EC6BE5-B7B1-4B6E-8808-1C1B1190FE31}" dt="2019-02-25T10:24:08.033" v="16535" actId="1037"/>
          <ac:spMkLst>
            <pc:docMk/>
            <pc:sldMk cId="2972501961" sldId="332"/>
            <ac:spMk id="34" creationId="{19B26FED-7763-407F-99B1-9339EB3D22C7}"/>
          </ac:spMkLst>
        </pc:spChg>
        <pc:spChg chg="add mod">
          <ac:chgData name="L. Schnull" userId="4a23e8ba-34b9-467b-97f0-e80117094d46" providerId="ADAL" clId="{A9EC6BE5-B7B1-4B6E-8808-1C1B1190FE31}" dt="2019-02-25T10:24:25.528" v="16536" actId="164"/>
          <ac:spMkLst>
            <pc:docMk/>
            <pc:sldMk cId="2972501961" sldId="332"/>
            <ac:spMk id="35" creationId="{21C687A5-42DC-4FF8-98A0-2A9B77E88072}"/>
          </ac:spMkLst>
        </pc:spChg>
        <pc:spChg chg="add mod">
          <ac:chgData name="L. Schnull" userId="4a23e8ba-34b9-467b-97f0-e80117094d46" providerId="ADAL" clId="{A9EC6BE5-B7B1-4B6E-8808-1C1B1190FE31}" dt="2019-02-25T10:24:25.528" v="16536" actId="164"/>
          <ac:spMkLst>
            <pc:docMk/>
            <pc:sldMk cId="2972501961" sldId="332"/>
            <ac:spMk id="36" creationId="{8FBB64BC-E086-48E3-8089-3C3589496410}"/>
          </ac:spMkLst>
        </pc:spChg>
        <pc:spChg chg="add mod">
          <ac:chgData name="L. Schnull" userId="4a23e8ba-34b9-467b-97f0-e80117094d46" providerId="ADAL" clId="{A9EC6BE5-B7B1-4B6E-8808-1C1B1190FE31}" dt="2019-02-28T06:49:58.101" v="23512" actId="164"/>
          <ac:spMkLst>
            <pc:docMk/>
            <pc:sldMk cId="2972501961" sldId="332"/>
            <ac:spMk id="42" creationId="{46B87689-9A2C-462C-8F2A-BDAFE9D40164}"/>
          </ac:spMkLst>
        </pc:spChg>
        <pc:spChg chg="add mod">
          <ac:chgData name="L. Schnull" userId="4a23e8ba-34b9-467b-97f0-e80117094d46" providerId="ADAL" clId="{A9EC6BE5-B7B1-4B6E-8808-1C1B1190FE31}" dt="2019-02-25T09:46:44.638" v="15761" actId="113"/>
          <ac:spMkLst>
            <pc:docMk/>
            <pc:sldMk cId="2972501961" sldId="332"/>
            <ac:spMk id="45" creationId="{77FA2238-BDB5-40BA-9375-5C883B3F95F1}"/>
          </ac:spMkLst>
        </pc:spChg>
        <pc:spChg chg="add mod">
          <ac:chgData name="L. Schnull" userId="4a23e8ba-34b9-467b-97f0-e80117094d46" providerId="ADAL" clId="{A9EC6BE5-B7B1-4B6E-8808-1C1B1190FE31}" dt="2019-02-25T09:46:47.525" v="15762" actId="113"/>
          <ac:spMkLst>
            <pc:docMk/>
            <pc:sldMk cId="2972501961" sldId="332"/>
            <ac:spMk id="46" creationId="{EFE10280-6506-4849-99C2-2BABBAA993D0}"/>
          </ac:spMkLst>
        </pc:spChg>
        <pc:spChg chg="add mod">
          <ac:chgData name="L. Schnull" userId="4a23e8ba-34b9-467b-97f0-e80117094d46" providerId="ADAL" clId="{A9EC6BE5-B7B1-4B6E-8808-1C1B1190FE31}" dt="2019-02-25T09:44:40.752" v="15743" actId="14100"/>
          <ac:spMkLst>
            <pc:docMk/>
            <pc:sldMk cId="2972501961" sldId="332"/>
            <ac:spMk id="47" creationId="{5EC5E8F3-94CB-43A5-9392-61CD07019166}"/>
          </ac:spMkLst>
        </pc:spChg>
        <pc:spChg chg="add mod">
          <ac:chgData name="L. Schnull" userId="4a23e8ba-34b9-467b-97f0-e80117094d46" providerId="ADAL" clId="{A9EC6BE5-B7B1-4B6E-8808-1C1B1190FE31}" dt="2019-02-25T09:44:59.458" v="15747" actId="14100"/>
          <ac:spMkLst>
            <pc:docMk/>
            <pc:sldMk cId="2972501961" sldId="332"/>
            <ac:spMk id="48" creationId="{8BFAC5FD-F494-461E-AF9E-748FC2C3FC47}"/>
          </ac:spMkLst>
        </pc:spChg>
        <pc:spChg chg="add del">
          <ac:chgData name="L. Schnull" userId="4a23e8ba-34b9-467b-97f0-e80117094d46" providerId="ADAL" clId="{A9EC6BE5-B7B1-4B6E-8808-1C1B1190FE31}" dt="2019-02-25T09:44:37.130" v="15742" actId="478"/>
          <ac:spMkLst>
            <pc:docMk/>
            <pc:sldMk cId="2972501961" sldId="332"/>
            <ac:spMk id="49" creationId="{A0D41B76-2D13-466E-B617-471D0257D7AC}"/>
          </ac:spMkLst>
        </pc:spChg>
        <pc:spChg chg="add mod">
          <ac:chgData name="L. Schnull" userId="4a23e8ba-34b9-467b-97f0-e80117094d46" providerId="ADAL" clId="{A9EC6BE5-B7B1-4B6E-8808-1C1B1190FE31}" dt="2019-02-25T09:45:24.021" v="15753" actId="1035"/>
          <ac:spMkLst>
            <pc:docMk/>
            <pc:sldMk cId="2972501961" sldId="332"/>
            <ac:spMk id="50" creationId="{925DD956-7CFA-4F6E-9BD6-8CE0FDB166CB}"/>
          </ac:spMkLst>
        </pc:spChg>
        <pc:spChg chg="add mod">
          <ac:chgData name="L. Schnull" userId="4a23e8ba-34b9-467b-97f0-e80117094d46" providerId="ADAL" clId="{A9EC6BE5-B7B1-4B6E-8808-1C1B1190FE31}" dt="2019-02-25T09:45:27.785" v="15754" actId="1035"/>
          <ac:spMkLst>
            <pc:docMk/>
            <pc:sldMk cId="2972501961" sldId="332"/>
            <ac:spMk id="51" creationId="{7D919B31-0A8D-405D-91E0-F56BC9E4A86D}"/>
          </ac:spMkLst>
        </pc:spChg>
        <pc:spChg chg="add mod">
          <ac:chgData name="L. Schnull" userId="4a23e8ba-34b9-467b-97f0-e80117094d46" providerId="ADAL" clId="{A9EC6BE5-B7B1-4B6E-8808-1C1B1190FE31}" dt="2019-02-28T07:00:27.509" v="23521" actId="14100"/>
          <ac:spMkLst>
            <pc:docMk/>
            <pc:sldMk cId="2972501961" sldId="332"/>
            <ac:spMk id="53" creationId="{7B4B078C-B1E4-4A32-B9C0-EC92D4017D7D}"/>
          </ac:spMkLst>
        </pc:spChg>
        <pc:spChg chg="add mod">
          <ac:chgData name="L. Schnull" userId="4a23e8ba-34b9-467b-97f0-e80117094d46" providerId="ADAL" clId="{A9EC6BE5-B7B1-4B6E-8808-1C1B1190FE31}" dt="2019-02-28T07:00:39.448" v="23522" actId="14100"/>
          <ac:spMkLst>
            <pc:docMk/>
            <pc:sldMk cId="2972501961" sldId="332"/>
            <ac:spMk id="54" creationId="{8D005059-CFC7-49BC-A5E1-74FB7384C7D8}"/>
          </ac:spMkLst>
        </pc:spChg>
        <pc:spChg chg="add mod">
          <ac:chgData name="L. Schnull" userId="4a23e8ba-34b9-467b-97f0-e80117094d46" providerId="ADAL" clId="{A9EC6BE5-B7B1-4B6E-8808-1C1B1190FE31}" dt="2019-02-28T07:00:49.484" v="23523" actId="14100"/>
          <ac:spMkLst>
            <pc:docMk/>
            <pc:sldMk cId="2972501961" sldId="332"/>
            <ac:spMk id="55" creationId="{936B2741-B0A4-4A28-9B29-BB0FB455E0FB}"/>
          </ac:spMkLst>
        </pc:spChg>
        <pc:spChg chg="add mod">
          <ac:chgData name="L. Schnull" userId="4a23e8ba-34b9-467b-97f0-e80117094d46" providerId="ADAL" clId="{A9EC6BE5-B7B1-4B6E-8808-1C1B1190FE31}" dt="2019-02-25T10:21:27.795" v="16478" actId="14100"/>
          <ac:spMkLst>
            <pc:docMk/>
            <pc:sldMk cId="2972501961" sldId="332"/>
            <ac:spMk id="56" creationId="{9128F006-A894-4599-B7E0-1056808783AF}"/>
          </ac:spMkLst>
        </pc:spChg>
        <pc:spChg chg="add mod">
          <ac:chgData name="L. Schnull" userId="4a23e8ba-34b9-467b-97f0-e80117094d46" providerId="ADAL" clId="{A9EC6BE5-B7B1-4B6E-8808-1C1B1190FE31}" dt="2019-02-25T10:22:42.866" v="16533" actId="20577"/>
          <ac:spMkLst>
            <pc:docMk/>
            <pc:sldMk cId="2972501961" sldId="332"/>
            <ac:spMk id="57" creationId="{1FBAFE76-F1CA-4C1E-8361-05BC9415D719}"/>
          </ac:spMkLst>
        </pc:spChg>
        <pc:spChg chg="add mod">
          <ac:chgData name="L. Schnull" userId="4a23e8ba-34b9-467b-97f0-e80117094d46" providerId="ADAL" clId="{A9EC6BE5-B7B1-4B6E-8808-1C1B1190FE31}" dt="2019-02-25T10:21:39.449" v="16480" actId="14100"/>
          <ac:spMkLst>
            <pc:docMk/>
            <pc:sldMk cId="2972501961" sldId="332"/>
            <ac:spMk id="58" creationId="{32A145F6-8704-4D6A-8BB1-AA0492A70081}"/>
          </ac:spMkLst>
        </pc:spChg>
        <pc:spChg chg="add mod">
          <ac:chgData name="L. Schnull" userId="4a23e8ba-34b9-467b-97f0-e80117094d46" providerId="ADAL" clId="{A9EC6BE5-B7B1-4B6E-8808-1C1B1190FE31}" dt="2019-02-25T10:21:44.043" v="16481" actId="14100"/>
          <ac:spMkLst>
            <pc:docMk/>
            <pc:sldMk cId="2972501961" sldId="332"/>
            <ac:spMk id="59" creationId="{0F2DF0F2-9722-43D4-BCA5-A945AF7F2A9B}"/>
          </ac:spMkLst>
        </pc:spChg>
        <pc:spChg chg="add mod">
          <ac:chgData name="L. Schnull" userId="4a23e8ba-34b9-467b-97f0-e80117094d46" providerId="ADAL" clId="{A9EC6BE5-B7B1-4B6E-8808-1C1B1190FE31}" dt="2019-02-25T10:21:46.747" v="16482" actId="14100"/>
          <ac:spMkLst>
            <pc:docMk/>
            <pc:sldMk cId="2972501961" sldId="332"/>
            <ac:spMk id="60" creationId="{75C4C38C-A855-4A3C-A890-EFE61B26B197}"/>
          </ac:spMkLst>
        </pc:spChg>
        <pc:spChg chg="add mod topLvl">
          <ac:chgData name="L. Schnull" userId="4a23e8ba-34b9-467b-97f0-e80117094d46" providerId="ADAL" clId="{A9EC6BE5-B7B1-4B6E-8808-1C1B1190FE31}" dt="2019-02-27T14:32:32.654" v="21779" actId="14100"/>
          <ac:spMkLst>
            <pc:docMk/>
            <pc:sldMk cId="2972501961" sldId="332"/>
            <ac:spMk id="62" creationId="{E11CE423-5172-4A45-8270-621ACB49B7F3}"/>
          </ac:spMkLst>
        </pc:spChg>
        <pc:spChg chg="add mod topLvl">
          <ac:chgData name="L. Schnull" userId="4a23e8ba-34b9-467b-97f0-e80117094d46" providerId="ADAL" clId="{A9EC6BE5-B7B1-4B6E-8808-1C1B1190FE31}" dt="2019-02-27T14:30:42.942" v="21775" actId="1035"/>
          <ac:spMkLst>
            <pc:docMk/>
            <pc:sldMk cId="2972501961" sldId="332"/>
            <ac:spMk id="63" creationId="{68647405-035D-4003-BBC8-7E3CA995F3CC}"/>
          </ac:spMkLst>
        </pc:spChg>
        <pc:spChg chg="add mod topLvl">
          <ac:chgData name="L. Schnull" userId="4a23e8ba-34b9-467b-97f0-e80117094d46" providerId="ADAL" clId="{A9EC6BE5-B7B1-4B6E-8808-1C1B1190FE31}" dt="2019-02-27T14:32:32.654" v="21779" actId="14100"/>
          <ac:spMkLst>
            <pc:docMk/>
            <pc:sldMk cId="2972501961" sldId="332"/>
            <ac:spMk id="64" creationId="{B20E087B-9C74-4E63-9515-A228F1682E6D}"/>
          </ac:spMkLst>
        </pc:spChg>
        <pc:spChg chg="add mod topLvl">
          <ac:chgData name="L. Schnull" userId="4a23e8ba-34b9-467b-97f0-e80117094d46" providerId="ADAL" clId="{A9EC6BE5-B7B1-4B6E-8808-1C1B1190FE31}" dt="2019-02-27T14:32:13.607" v="21777" actId="165"/>
          <ac:spMkLst>
            <pc:docMk/>
            <pc:sldMk cId="2972501961" sldId="332"/>
            <ac:spMk id="65" creationId="{C160301B-72EA-4E7D-A006-D34130E1D2F3}"/>
          </ac:spMkLst>
        </pc:spChg>
        <pc:spChg chg="add mod topLvl">
          <ac:chgData name="L. Schnull" userId="4a23e8ba-34b9-467b-97f0-e80117094d46" providerId="ADAL" clId="{A9EC6BE5-B7B1-4B6E-8808-1C1B1190FE31}" dt="2019-02-27T14:32:32.654" v="21779" actId="14100"/>
          <ac:spMkLst>
            <pc:docMk/>
            <pc:sldMk cId="2972501961" sldId="332"/>
            <ac:spMk id="66" creationId="{095032A3-2DBD-4A11-BF7A-2DFCD7A1C85C}"/>
          </ac:spMkLst>
        </pc:spChg>
        <pc:spChg chg="add mod topLvl">
          <ac:chgData name="L. Schnull" userId="4a23e8ba-34b9-467b-97f0-e80117094d46" providerId="ADAL" clId="{A9EC6BE5-B7B1-4B6E-8808-1C1B1190FE31}" dt="2019-02-27T14:32:13.607" v="21777" actId="165"/>
          <ac:spMkLst>
            <pc:docMk/>
            <pc:sldMk cId="2972501961" sldId="332"/>
            <ac:spMk id="67" creationId="{0573BB60-75D3-4800-AFBB-B58A9082C8E5}"/>
          </ac:spMkLst>
        </pc:spChg>
        <pc:spChg chg="add mod topLvl">
          <ac:chgData name="L. Schnull" userId="4a23e8ba-34b9-467b-97f0-e80117094d46" providerId="ADAL" clId="{A9EC6BE5-B7B1-4B6E-8808-1C1B1190FE31}" dt="2019-02-27T14:32:32.654" v="21779" actId="14100"/>
          <ac:spMkLst>
            <pc:docMk/>
            <pc:sldMk cId="2972501961" sldId="332"/>
            <ac:spMk id="68" creationId="{87A427A0-8F85-4E5B-BAFA-AC82FB565199}"/>
          </ac:spMkLst>
        </pc:spChg>
        <pc:spChg chg="add mod topLvl">
          <ac:chgData name="L. Schnull" userId="4a23e8ba-34b9-467b-97f0-e80117094d46" providerId="ADAL" clId="{A9EC6BE5-B7B1-4B6E-8808-1C1B1190FE31}" dt="2019-02-27T14:32:13.607" v="21777" actId="165"/>
          <ac:spMkLst>
            <pc:docMk/>
            <pc:sldMk cId="2972501961" sldId="332"/>
            <ac:spMk id="69" creationId="{E7527B8D-AE9B-4440-847F-659233189326}"/>
          </ac:spMkLst>
        </pc:spChg>
        <pc:spChg chg="add mod topLvl">
          <ac:chgData name="L. Schnull" userId="4a23e8ba-34b9-467b-97f0-e80117094d46" providerId="ADAL" clId="{A9EC6BE5-B7B1-4B6E-8808-1C1B1190FE31}" dt="2019-02-27T14:32:32.654" v="21779" actId="14100"/>
          <ac:spMkLst>
            <pc:docMk/>
            <pc:sldMk cId="2972501961" sldId="332"/>
            <ac:spMk id="70" creationId="{D71A7D33-FE82-48A0-A884-C92FEE8677F3}"/>
          </ac:spMkLst>
        </pc:spChg>
        <pc:spChg chg="add mod topLvl">
          <ac:chgData name="L. Schnull" userId="4a23e8ba-34b9-467b-97f0-e80117094d46" providerId="ADAL" clId="{A9EC6BE5-B7B1-4B6E-8808-1C1B1190FE31}" dt="2019-02-27T14:32:13.607" v="21777" actId="165"/>
          <ac:spMkLst>
            <pc:docMk/>
            <pc:sldMk cId="2972501961" sldId="332"/>
            <ac:spMk id="71" creationId="{03FC1947-E501-4F32-941F-A820024D6E3C}"/>
          </ac:spMkLst>
        </pc:spChg>
        <pc:spChg chg="add del">
          <ac:chgData name="L. Schnull" userId="4a23e8ba-34b9-467b-97f0-e80117094d46" providerId="ADAL" clId="{A9EC6BE5-B7B1-4B6E-8808-1C1B1190FE31}" dt="2019-02-27T14:26:27.114" v="21686"/>
          <ac:spMkLst>
            <pc:docMk/>
            <pc:sldMk cId="2972501961" sldId="332"/>
            <ac:spMk id="72" creationId="{FAEE7B9A-BFE1-49D5-8A56-9B971E144CA2}"/>
          </ac:spMkLst>
        </pc:spChg>
        <pc:spChg chg="add del">
          <ac:chgData name="L. Schnull" userId="4a23e8ba-34b9-467b-97f0-e80117094d46" providerId="ADAL" clId="{A9EC6BE5-B7B1-4B6E-8808-1C1B1190FE31}" dt="2019-02-27T14:26:27.114" v="21686"/>
          <ac:spMkLst>
            <pc:docMk/>
            <pc:sldMk cId="2972501961" sldId="332"/>
            <ac:spMk id="73" creationId="{22A93062-2AA9-485D-97E4-C54019A2832A}"/>
          </ac:spMkLst>
        </pc:spChg>
        <pc:spChg chg="add mod">
          <ac:chgData name="L. Schnull" userId="4a23e8ba-34b9-467b-97f0-e80117094d46" providerId="ADAL" clId="{A9EC6BE5-B7B1-4B6E-8808-1C1B1190FE31}" dt="2019-02-27T14:34:07.915" v="21781" actId="14100"/>
          <ac:spMkLst>
            <pc:docMk/>
            <pc:sldMk cId="2972501961" sldId="332"/>
            <ac:spMk id="74" creationId="{4A1E38AE-9359-4D0E-B3DF-333969704F98}"/>
          </ac:spMkLst>
        </pc:spChg>
        <pc:grpChg chg="add del mod">
          <ac:chgData name="L. Schnull" userId="4a23e8ba-34b9-467b-97f0-e80117094d46" providerId="ADAL" clId="{A9EC6BE5-B7B1-4B6E-8808-1C1B1190FE31}" dt="2019-02-27T14:30:01.218" v="21771" actId="165"/>
          <ac:grpSpMkLst>
            <pc:docMk/>
            <pc:sldMk cId="2972501961" sldId="332"/>
            <ac:grpSpMk id="17" creationId="{9C5298FA-0762-4B58-85D0-7504871BC2CF}"/>
          </ac:grpSpMkLst>
        </pc:grpChg>
        <pc:grpChg chg="add del mod">
          <ac:chgData name="L. Schnull" userId="4a23e8ba-34b9-467b-97f0-e80117094d46" providerId="ADAL" clId="{A9EC6BE5-B7B1-4B6E-8808-1C1B1190FE31}" dt="2019-02-27T14:32:13.607" v="21777" actId="165"/>
          <ac:grpSpMkLst>
            <pc:docMk/>
            <pc:sldMk cId="2972501961" sldId="332"/>
            <ac:grpSpMk id="19" creationId="{34E364FD-BB1B-4046-AA8C-1AABECEEB2BD}"/>
          </ac:grpSpMkLst>
        </pc:grpChg>
        <pc:grpChg chg="add mod">
          <ac:chgData name="L. Schnull" userId="4a23e8ba-34b9-467b-97f0-e80117094d46" providerId="ADAL" clId="{A9EC6BE5-B7B1-4B6E-8808-1C1B1190FE31}" dt="2019-02-28T06:50:04.846" v="23514" actId="1036"/>
          <ac:grpSpMkLst>
            <pc:docMk/>
            <pc:sldMk cId="2972501961" sldId="332"/>
            <ac:grpSpMk id="43" creationId="{33792CB7-CF2F-48D2-8634-A89BE31A2CA4}"/>
          </ac:grpSpMkLst>
        </pc:grpChg>
        <pc:grpChg chg="add mod">
          <ac:chgData name="L. Schnull" userId="4a23e8ba-34b9-467b-97f0-e80117094d46" providerId="ADAL" clId="{A9EC6BE5-B7B1-4B6E-8808-1C1B1190FE31}" dt="2019-02-28T06:50:31.381" v="23515" actId="1036"/>
          <ac:grpSpMkLst>
            <pc:docMk/>
            <pc:sldMk cId="2972501961" sldId="332"/>
            <ac:grpSpMk id="52" creationId="{2BCF5D9B-8E1B-466B-8961-8A33AA59E8DB}"/>
          </ac:grpSpMkLst>
        </pc:grpChg>
        <pc:grpChg chg="add mod">
          <ac:chgData name="L. Schnull" userId="4a23e8ba-34b9-467b-97f0-e80117094d46" providerId="ADAL" clId="{A9EC6BE5-B7B1-4B6E-8808-1C1B1190FE31}" dt="2019-02-25T10:24:27.370" v="16537" actId="1037"/>
          <ac:grpSpMkLst>
            <pc:docMk/>
            <pc:sldMk cId="2972501961" sldId="332"/>
            <ac:grpSpMk id="61" creationId="{1A037651-F648-4060-BA6B-0302D45465E4}"/>
          </ac:grpSpMkLst>
        </pc:grpChg>
        <pc:graphicFrameChg chg="add mod">
          <ac:chgData name="L. Schnull" userId="4a23e8ba-34b9-467b-97f0-e80117094d46" providerId="ADAL" clId="{A9EC6BE5-B7B1-4B6E-8808-1C1B1190FE31}" dt="2019-02-25T10:25:17.782" v="16538"/>
          <ac:graphicFrameMkLst>
            <pc:docMk/>
            <pc:sldMk cId="2972501961" sldId="332"/>
            <ac:graphicFrameMk id="18" creationId="{CD3721CB-131F-4913-8AC0-BE9683DD16E6}"/>
          </ac:graphicFrameMkLst>
        </pc:graphicFrameChg>
        <pc:graphicFrameChg chg="add mod">
          <ac:chgData name="L. Schnull" userId="4a23e8ba-34b9-467b-97f0-e80117094d46" providerId="ADAL" clId="{A9EC6BE5-B7B1-4B6E-8808-1C1B1190FE31}" dt="2019-02-28T06:49:58.101" v="23512" actId="164"/>
          <ac:graphicFrameMkLst>
            <pc:docMk/>
            <pc:sldMk cId="2972501961" sldId="332"/>
            <ac:graphicFrameMk id="41" creationId="{A02619C5-2F22-423E-882D-22A0D4F3C7DE}"/>
          </ac:graphicFrameMkLst>
        </pc:graphicFrameChg>
        <pc:graphicFrameChg chg="add mod">
          <ac:chgData name="L. Schnull" userId="4a23e8ba-34b9-467b-97f0-e80117094d46" providerId="ADAL" clId="{A9EC6BE5-B7B1-4B6E-8808-1C1B1190FE31}" dt="2019-02-25T09:44:27.783" v="15741" actId="1076"/>
          <ac:graphicFrameMkLst>
            <pc:docMk/>
            <pc:sldMk cId="2972501961" sldId="332"/>
            <ac:graphicFrameMk id="44" creationId="{6040A231-3D9B-4BF9-94CC-98D754C83B61}"/>
          </ac:graphicFrameMkLst>
        </pc:graphicFrameChg>
        <pc:picChg chg="add del mod">
          <ac:chgData name="L. Schnull" userId="4a23e8ba-34b9-467b-97f0-e80117094d46" providerId="ADAL" clId="{A9EC6BE5-B7B1-4B6E-8808-1C1B1190FE31}" dt="2019-02-27T14:27:15.845" v="21757" actId="478"/>
          <ac:picMkLst>
            <pc:docMk/>
            <pc:sldMk cId="2972501961" sldId="332"/>
            <ac:picMk id="16" creationId="{6ABD44B2-9899-410B-8F11-D37573D4401C}"/>
          </ac:picMkLst>
        </pc:picChg>
        <pc:picChg chg="add del mod">
          <ac:chgData name="L. Schnull" userId="4a23e8ba-34b9-467b-97f0-e80117094d46" providerId="ADAL" clId="{A9EC6BE5-B7B1-4B6E-8808-1C1B1190FE31}" dt="2019-02-28T06:45:47.066" v="23474"/>
          <ac:picMkLst>
            <pc:docMk/>
            <pc:sldMk cId="2972501961" sldId="332"/>
            <ac:picMk id="23" creationId="{DDBC5F44-C185-4166-B505-F839D1220314}"/>
          </ac:picMkLst>
        </pc:picChg>
        <pc:picChg chg="add del mod">
          <ac:chgData name="L. Schnull" userId="4a23e8ba-34b9-467b-97f0-e80117094d46" providerId="ADAL" clId="{A9EC6BE5-B7B1-4B6E-8808-1C1B1190FE31}" dt="2019-02-25T09:47:26.491" v="15765" actId="478"/>
          <ac:picMkLst>
            <pc:docMk/>
            <pc:sldMk cId="2972501961" sldId="332"/>
            <ac:picMk id="32" creationId="{3EC6C4F9-9196-4659-ABE2-131555BA7A27}"/>
          </ac:picMkLst>
        </pc:picChg>
        <pc:picChg chg="add del mod ord">
          <ac:chgData name="L. Schnull" userId="4a23e8ba-34b9-467b-97f0-e80117094d46" providerId="ADAL" clId="{A9EC6BE5-B7B1-4B6E-8808-1C1B1190FE31}" dt="2019-02-28T06:38:40.412" v="23384" actId="478"/>
          <ac:picMkLst>
            <pc:docMk/>
            <pc:sldMk cId="2972501961" sldId="332"/>
            <ac:picMk id="32" creationId="{F6BE5FAF-E461-4C5C-9084-249886232232}"/>
          </ac:picMkLst>
        </pc:picChg>
        <pc:cxnChg chg="add mod">
          <ac:chgData name="L. Schnull" userId="4a23e8ba-34b9-467b-97f0-e80117094d46" providerId="ADAL" clId="{A9EC6BE5-B7B1-4B6E-8808-1C1B1190FE31}" dt="2019-02-25T10:24:25.528" v="16536" actId="164"/>
          <ac:cxnSpMkLst>
            <pc:docMk/>
            <pc:sldMk cId="2972501961" sldId="332"/>
            <ac:cxnSpMk id="22" creationId="{5B104DAF-E8DD-4EEB-B4B7-89B1175B136F}"/>
          </ac:cxnSpMkLst>
        </pc:cxnChg>
        <pc:cxnChg chg="add mod">
          <ac:chgData name="L. Schnull" userId="4a23e8ba-34b9-467b-97f0-e80117094d46" providerId="ADAL" clId="{A9EC6BE5-B7B1-4B6E-8808-1C1B1190FE31}" dt="2019-02-25T10:24:25.528" v="16536" actId="164"/>
          <ac:cxnSpMkLst>
            <pc:docMk/>
            <pc:sldMk cId="2972501961" sldId="332"/>
            <ac:cxnSpMk id="37" creationId="{7C550F75-2FA6-49F9-852E-C297AB40A02C}"/>
          </ac:cxnSpMkLst>
        </pc:cxnChg>
      </pc:sldChg>
      <pc:sldChg chg="addSp delSp modSp mod">
        <pc:chgData name="L. Schnull" userId="4a23e8ba-34b9-467b-97f0-e80117094d46" providerId="ADAL" clId="{A9EC6BE5-B7B1-4B6E-8808-1C1B1190FE31}" dt="2019-02-28T07:55:43.347" v="24265" actId="1036"/>
        <pc:sldMkLst>
          <pc:docMk/>
          <pc:sldMk cId="1845353486" sldId="334"/>
        </pc:sldMkLst>
        <pc:spChg chg="mod">
          <ac:chgData name="L. Schnull" userId="4a23e8ba-34b9-467b-97f0-e80117094d46" providerId="ADAL" clId="{A9EC6BE5-B7B1-4B6E-8808-1C1B1190FE31}" dt="2019-02-23T17:19:24.681" v="4387" actId="1036"/>
          <ac:spMkLst>
            <pc:docMk/>
            <pc:sldMk cId="1845353486" sldId="334"/>
            <ac:spMk id="18" creationId="{DE7BD31E-5D1E-42DF-9669-F1460DFA2126}"/>
          </ac:spMkLst>
        </pc:spChg>
        <pc:spChg chg="add mod">
          <ac:chgData name="L. Schnull" userId="4a23e8ba-34b9-467b-97f0-e80117094d46" providerId="ADAL" clId="{A9EC6BE5-B7B1-4B6E-8808-1C1B1190FE31}" dt="2019-02-23T17:37:27.138" v="4639" actId="14100"/>
          <ac:spMkLst>
            <pc:docMk/>
            <pc:sldMk cId="1845353486" sldId="334"/>
            <ac:spMk id="50" creationId="{43DF06E1-2573-419B-81E3-F8B4443D1501}"/>
          </ac:spMkLst>
        </pc:spChg>
        <pc:spChg chg="add mod">
          <ac:chgData name="L. Schnull" userId="4a23e8ba-34b9-467b-97f0-e80117094d46" providerId="ADAL" clId="{A9EC6BE5-B7B1-4B6E-8808-1C1B1190FE31}" dt="2019-02-23T17:35:14.407" v="4592" actId="164"/>
          <ac:spMkLst>
            <pc:docMk/>
            <pc:sldMk cId="1845353486" sldId="334"/>
            <ac:spMk id="55" creationId="{228DA92B-E518-45A0-95B4-F7B5E86A8D30}"/>
          </ac:spMkLst>
        </pc:spChg>
        <pc:spChg chg="add mod">
          <ac:chgData name="L. Schnull" userId="4a23e8ba-34b9-467b-97f0-e80117094d46" providerId="ADAL" clId="{A9EC6BE5-B7B1-4B6E-8808-1C1B1190FE31}" dt="2019-02-23T17:35:18.341" v="4593" actId="164"/>
          <ac:spMkLst>
            <pc:docMk/>
            <pc:sldMk cId="1845353486" sldId="334"/>
            <ac:spMk id="56" creationId="{6BDF74C9-E765-4050-8D70-18F03B3DBF71}"/>
          </ac:spMkLst>
        </pc:spChg>
        <pc:spChg chg="add del mod">
          <ac:chgData name="L. Schnull" userId="4a23e8ba-34b9-467b-97f0-e80117094d46" providerId="ADAL" clId="{A9EC6BE5-B7B1-4B6E-8808-1C1B1190FE31}" dt="2019-02-25T08:40:44.824" v="14952"/>
          <ac:spMkLst>
            <pc:docMk/>
            <pc:sldMk cId="1845353486" sldId="334"/>
            <ac:spMk id="61" creationId="{C605D8B1-EE23-47EF-AB5F-369553C9067C}"/>
          </ac:spMkLst>
        </pc:spChg>
        <pc:spChg chg="add mod">
          <ac:chgData name="L. Schnull" userId="4a23e8ba-34b9-467b-97f0-e80117094d46" providerId="ADAL" clId="{A9EC6BE5-B7B1-4B6E-8808-1C1B1190FE31}" dt="2019-02-28T07:54:29.519" v="24252" actId="14100"/>
          <ac:spMkLst>
            <pc:docMk/>
            <pc:sldMk cId="1845353486" sldId="334"/>
            <ac:spMk id="62" creationId="{60F2A421-487A-4994-83B0-85E3F39244F6}"/>
          </ac:spMkLst>
        </pc:spChg>
        <pc:spChg chg="add del mod">
          <ac:chgData name="L. Schnull" userId="4a23e8ba-34b9-467b-97f0-e80117094d46" providerId="ADAL" clId="{A9EC6BE5-B7B1-4B6E-8808-1C1B1190FE31}" dt="2019-02-23T18:06:43.365" v="5705" actId="478"/>
          <ac:spMkLst>
            <pc:docMk/>
            <pc:sldMk cId="1845353486" sldId="334"/>
            <ac:spMk id="62" creationId="{E7AA736B-0F11-48EC-A2EE-8B5924364CC7}"/>
          </ac:spMkLst>
        </pc:spChg>
        <pc:spChg chg="add mod">
          <ac:chgData name="L. Schnull" userId="4a23e8ba-34b9-467b-97f0-e80117094d46" providerId="ADAL" clId="{A9EC6BE5-B7B1-4B6E-8808-1C1B1190FE31}" dt="2019-02-24T07:21:52.130" v="13501" actId="207"/>
          <ac:spMkLst>
            <pc:docMk/>
            <pc:sldMk cId="1845353486" sldId="334"/>
            <ac:spMk id="67" creationId="{1AAD8122-4FC5-4361-95B2-DD332511B8BE}"/>
          </ac:spMkLst>
        </pc:spChg>
        <pc:spChg chg="add mod">
          <ac:chgData name="L. Schnull" userId="4a23e8ba-34b9-467b-97f0-e80117094d46" providerId="ADAL" clId="{A9EC6BE5-B7B1-4B6E-8808-1C1B1190FE31}" dt="2019-02-24T07:21:52.130" v="13501" actId="207"/>
          <ac:spMkLst>
            <pc:docMk/>
            <pc:sldMk cId="1845353486" sldId="334"/>
            <ac:spMk id="68" creationId="{AF2689B2-6F4F-40B4-8ED6-A26539A9E4D7}"/>
          </ac:spMkLst>
        </pc:spChg>
        <pc:spChg chg="add mod">
          <ac:chgData name="L. Schnull" userId="4a23e8ba-34b9-467b-97f0-e80117094d46" providerId="ADAL" clId="{A9EC6BE5-B7B1-4B6E-8808-1C1B1190FE31}" dt="2019-02-24T07:21:52.130" v="13501" actId="207"/>
          <ac:spMkLst>
            <pc:docMk/>
            <pc:sldMk cId="1845353486" sldId="334"/>
            <ac:spMk id="69" creationId="{75046288-3B3B-4EBB-85E8-480DB2D23CBB}"/>
          </ac:spMkLst>
        </pc:spChg>
        <pc:spChg chg="add mod">
          <ac:chgData name="L. Schnull" userId="4a23e8ba-34b9-467b-97f0-e80117094d46" providerId="ADAL" clId="{A9EC6BE5-B7B1-4B6E-8808-1C1B1190FE31}" dt="2019-02-24T07:21:52.130" v="13501" actId="207"/>
          <ac:spMkLst>
            <pc:docMk/>
            <pc:sldMk cId="1845353486" sldId="334"/>
            <ac:spMk id="70" creationId="{20EE5CD5-1CDD-479F-B8B8-5D75D37FD558}"/>
          </ac:spMkLst>
        </pc:spChg>
        <pc:spChg chg="add mod">
          <ac:chgData name="L. Schnull" userId="4a23e8ba-34b9-467b-97f0-e80117094d46" providerId="ADAL" clId="{A9EC6BE5-B7B1-4B6E-8808-1C1B1190FE31}" dt="2019-02-24T07:21:52.130" v="13501" actId="207"/>
          <ac:spMkLst>
            <pc:docMk/>
            <pc:sldMk cId="1845353486" sldId="334"/>
            <ac:spMk id="71" creationId="{FA5D3BBC-36A2-4C54-AFED-7DE4159372AF}"/>
          </ac:spMkLst>
        </pc:spChg>
        <pc:spChg chg="add mod topLvl">
          <ac:chgData name="L. Schnull" userId="4a23e8ba-34b9-467b-97f0-e80117094d46" providerId="ADAL" clId="{A9EC6BE5-B7B1-4B6E-8808-1C1B1190FE31}" dt="2019-02-24T07:28:02.997" v="13719" actId="164"/>
          <ac:spMkLst>
            <pc:docMk/>
            <pc:sldMk cId="1845353486" sldId="334"/>
            <ac:spMk id="74" creationId="{BB22AA00-1EF8-4ED1-BCCF-CBC55EBF4830}"/>
          </ac:spMkLst>
        </pc:spChg>
        <pc:spChg chg="add mod topLvl">
          <ac:chgData name="L. Schnull" userId="4a23e8ba-34b9-467b-97f0-e80117094d46" providerId="ADAL" clId="{A9EC6BE5-B7B1-4B6E-8808-1C1B1190FE31}" dt="2019-02-24T07:28:02.997" v="13719" actId="164"/>
          <ac:spMkLst>
            <pc:docMk/>
            <pc:sldMk cId="1845353486" sldId="334"/>
            <ac:spMk id="75" creationId="{7A6873CE-A364-49C1-AAD9-3197DCE51A6C}"/>
          </ac:spMkLst>
        </pc:spChg>
        <pc:spChg chg="add mod topLvl">
          <ac:chgData name="L. Schnull" userId="4a23e8ba-34b9-467b-97f0-e80117094d46" providerId="ADAL" clId="{A9EC6BE5-B7B1-4B6E-8808-1C1B1190FE31}" dt="2019-02-24T07:28:02.997" v="13719" actId="164"/>
          <ac:spMkLst>
            <pc:docMk/>
            <pc:sldMk cId="1845353486" sldId="334"/>
            <ac:spMk id="76" creationId="{F7D14A09-6C11-44E6-92D2-9574A5F4677D}"/>
          </ac:spMkLst>
        </pc:spChg>
        <pc:spChg chg="add mod topLvl">
          <ac:chgData name="L. Schnull" userId="4a23e8ba-34b9-467b-97f0-e80117094d46" providerId="ADAL" clId="{A9EC6BE5-B7B1-4B6E-8808-1C1B1190FE31}" dt="2019-02-24T07:28:02.997" v="13719" actId="164"/>
          <ac:spMkLst>
            <pc:docMk/>
            <pc:sldMk cId="1845353486" sldId="334"/>
            <ac:spMk id="77" creationId="{34BC6A06-807D-45A5-AE2E-6DEA92C519CB}"/>
          </ac:spMkLst>
        </pc:spChg>
        <pc:spChg chg="add mod topLvl">
          <ac:chgData name="L. Schnull" userId="4a23e8ba-34b9-467b-97f0-e80117094d46" providerId="ADAL" clId="{A9EC6BE5-B7B1-4B6E-8808-1C1B1190FE31}" dt="2019-02-25T11:34:57.118" v="17782" actId="1037"/>
          <ac:spMkLst>
            <pc:docMk/>
            <pc:sldMk cId="1845353486" sldId="334"/>
            <ac:spMk id="78" creationId="{01EA010A-F7F5-4990-A0AB-7C73874D4E2C}"/>
          </ac:spMkLst>
        </pc:spChg>
        <pc:spChg chg="add mod topLvl">
          <ac:chgData name="L. Schnull" userId="4a23e8ba-34b9-467b-97f0-e80117094d46" providerId="ADAL" clId="{A9EC6BE5-B7B1-4B6E-8808-1C1B1190FE31}" dt="2019-02-24T07:28:02.997" v="13719" actId="164"/>
          <ac:spMkLst>
            <pc:docMk/>
            <pc:sldMk cId="1845353486" sldId="334"/>
            <ac:spMk id="79" creationId="{54AE34BB-B27E-4CB7-BC59-0312383AB6E2}"/>
          </ac:spMkLst>
        </pc:spChg>
        <pc:spChg chg="add mod">
          <ac:chgData name="L. Schnull" userId="4a23e8ba-34b9-467b-97f0-e80117094d46" providerId="ADAL" clId="{A9EC6BE5-B7B1-4B6E-8808-1C1B1190FE31}" dt="2019-02-25T11:33:17.359" v="17779" actId="20577"/>
          <ac:spMkLst>
            <pc:docMk/>
            <pc:sldMk cId="1845353486" sldId="334"/>
            <ac:spMk id="80" creationId="{0D599BBB-62F0-4738-926F-B5981356A26C}"/>
          </ac:spMkLst>
        </pc:spChg>
        <pc:spChg chg="add mod">
          <ac:chgData name="L. Schnull" userId="4a23e8ba-34b9-467b-97f0-e80117094d46" providerId="ADAL" clId="{A9EC6BE5-B7B1-4B6E-8808-1C1B1190FE31}" dt="2019-02-28T07:55:25.146" v="24259" actId="14100"/>
          <ac:spMkLst>
            <pc:docMk/>
            <pc:sldMk cId="1845353486" sldId="334"/>
            <ac:spMk id="82" creationId="{4BF59D05-DF7A-4F8E-9BF4-A275A9475305}"/>
          </ac:spMkLst>
        </pc:spChg>
        <pc:spChg chg="add mod">
          <ac:chgData name="L. Schnull" userId="4a23e8ba-34b9-467b-97f0-e80117094d46" providerId="ADAL" clId="{A9EC6BE5-B7B1-4B6E-8808-1C1B1190FE31}" dt="2019-02-28T07:55:43.347" v="24265" actId="1036"/>
          <ac:spMkLst>
            <pc:docMk/>
            <pc:sldMk cId="1845353486" sldId="334"/>
            <ac:spMk id="83" creationId="{49E95A4D-9501-499B-8BB5-322299CBD379}"/>
          </ac:spMkLst>
        </pc:spChg>
        <pc:spChg chg="add mod">
          <ac:chgData name="L. Schnull" userId="4a23e8ba-34b9-467b-97f0-e80117094d46" providerId="ADAL" clId="{A9EC6BE5-B7B1-4B6E-8808-1C1B1190FE31}" dt="2019-02-28T07:55:32.815" v="24260" actId="1035"/>
          <ac:spMkLst>
            <pc:docMk/>
            <pc:sldMk cId="1845353486" sldId="334"/>
            <ac:spMk id="84" creationId="{0FB28965-76F3-4598-8540-62A7D6BABF02}"/>
          </ac:spMkLst>
        </pc:spChg>
        <pc:grpChg chg="mod">
          <ac:chgData name="L. Schnull" userId="4a23e8ba-34b9-467b-97f0-e80117094d46" providerId="ADAL" clId="{A9EC6BE5-B7B1-4B6E-8808-1C1B1190FE31}" dt="2019-02-23T17:17:51.049" v="4357" actId="164"/>
          <ac:grpSpMkLst>
            <pc:docMk/>
            <pc:sldMk cId="1845353486" sldId="334"/>
            <ac:grpSpMk id="23" creationId="{E94A2456-FDF7-4268-BAE6-439AEF43AC6C}"/>
          </ac:grpSpMkLst>
        </pc:grpChg>
        <pc:grpChg chg="mod">
          <ac:chgData name="L. Schnull" userId="4a23e8ba-34b9-467b-97f0-e80117094d46" providerId="ADAL" clId="{A9EC6BE5-B7B1-4B6E-8808-1C1B1190FE31}" dt="2019-02-23T17:17:51.049" v="4357" actId="164"/>
          <ac:grpSpMkLst>
            <pc:docMk/>
            <pc:sldMk cId="1845353486" sldId="334"/>
            <ac:grpSpMk id="24" creationId="{18E14639-0459-4E8E-A7C9-2959C252FA6D}"/>
          </ac:grpSpMkLst>
        </pc:grpChg>
        <pc:grpChg chg="mod">
          <ac:chgData name="L. Schnull" userId="4a23e8ba-34b9-467b-97f0-e80117094d46" providerId="ADAL" clId="{A9EC6BE5-B7B1-4B6E-8808-1C1B1190FE31}" dt="2019-02-23T17:17:51.049" v="4357" actId="164"/>
          <ac:grpSpMkLst>
            <pc:docMk/>
            <pc:sldMk cId="1845353486" sldId="334"/>
            <ac:grpSpMk id="28" creationId="{757547B6-47A8-4EE4-9172-52BD93F0EB49}"/>
          </ac:grpSpMkLst>
        </pc:grpChg>
        <pc:grpChg chg="mod">
          <ac:chgData name="L. Schnull" userId="4a23e8ba-34b9-467b-97f0-e80117094d46" providerId="ADAL" clId="{A9EC6BE5-B7B1-4B6E-8808-1C1B1190FE31}" dt="2019-02-23T17:17:41.181" v="4348" actId="164"/>
          <ac:grpSpMkLst>
            <pc:docMk/>
            <pc:sldMk cId="1845353486" sldId="334"/>
            <ac:grpSpMk id="32" creationId="{D0479202-E6AB-42EC-BD45-2984D53E143C}"/>
          </ac:grpSpMkLst>
        </pc:grpChg>
        <pc:grpChg chg="mod">
          <ac:chgData name="L. Schnull" userId="4a23e8ba-34b9-467b-97f0-e80117094d46" providerId="ADAL" clId="{A9EC6BE5-B7B1-4B6E-8808-1C1B1190FE31}" dt="2019-02-23T17:17:41.181" v="4348" actId="164"/>
          <ac:grpSpMkLst>
            <pc:docMk/>
            <pc:sldMk cId="1845353486" sldId="334"/>
            <ac:grpSpMk id="36" creationId="{B6684FBD-E73C-4DFE-B9C8-0E685BBFC475}"/>
          </ac:grpSpMkLst>
        </pc:grpChg>
        <pc:grpChg chg="mod">
          <ac:chgData name="L. Schnull" userId="4a23e8ba-34b9-467b-97f0-e80117094d46" providerId="ADAL" clId="{A9EC6BE5-B7B1-4B6E-8808-1C1B1190FE31}" dt="2019-02-23T17:17:41.181" v="4348" actId="164"/>
          <ac:grpSpMkLst>
            <pc:docMk/>
            <pc:sldMk cId="1845353486" sldId="334"/>
            <ac:grpSpMk id="40" creationId="{716F26AE-E449-480B-80B0-3601F07431AA}"/>
          </ac:grpSpMkLst>
        </pc:grpChg>
        <pc:grpChg chg="add mod">
          <ac:chgData name="L. Schnull" userId="4a23e8ba-34b9-467b-97f0-e80117094d46" providerId="ADAL" clId="{A9EC6BE5-B7B1-4B6E-8808-1C1B1190FE31}" dt="2019-02-23T17:17:41.181" v="4348" actId="164"/>
          <ac:grpSpMkLst>
            <pc:docMk/>
            <pc:sldMk cId="1845353486" sldId="334"/>
            <ac:grpSpMk id="44" creationId="{82CE5CAC-1978-48D7-9C71-D47EB7CA1323}"/>
          </ac:grpSpMkLst>
        </pc:grpChg>
        <pc:grpChg chg="add mod">
          <ac:chgData name="L. Schnull" userId="4a23e8ba-34b9-467b-97f0-e80117094d46" providerId="ADAL" clId="{A9EC6BE5-B7B1-4B6E-8808-1C1B1190FE31}" dt="2019-02-23T17:20:20.161" v="4415" actId="1076"/>
          <ac:grpSpMkLst>
            <pc:docMk/>
            <pc:sldMk cId="1845353486" sldId="334"/>
            <ac:grpSpMk id="48" creationId="{3F46EEFB-06F2-4A8D-A53C-E502F5F23BD8}"/>
          </ac:grpSpMkLst>
        </pc:grpChg>
        <pc:grpChg chg="add mod">
          <ac:chgData name="L. Schnull" userId="4a23e8ba-34b9-467b-97f0-e80117094d46" providerId="ADAL" clId="{A9EC6BE5-B7B1-4B6E-8808-1C1B1190FE31}" dt="2019-02-23T17:20:09.838" v="4413" actId="1035"/>
          <ac:grpSpMkLst>
            <pc:docMk/>
            <pc:sldMk cId="1845353486" sldId="334"/>
            <ac:grpSpMk id="49" creationId="{76D77DB5-15A3-440E-B5CA-0E3E9BF45AB7}"/>
          </ac:grpSpMkLst>
        </pc:grpChg>
        <pc:grpChg chg="add mod">
          <ac:chgData name="L. Schnull" userId="4a23e8ba-34b9-467b-97f0-e80117094d46" providerId="ADAL" clId="{A9EC6BE5-B7B1-4B6E-8808-1C1B1190FE31}" dt="2019-02-23T17:36:36.610" v="4609" actId="164"/>
          <ac:grpSpMkLst>
            <pc:docMk/>
            <pc:sldMk cId="1845353486" sldId="334"/>
            <ac:grpSpMk id="58" creationId="{C19CA5EC-A957-46F0-8D43-CC919C7AB191}"/>
          </ac:grpSpMkLst>
        </pc:grpChg>
        <pc:grpChg chg="add mod">
          <ac:chgData name="L. Schnull" userId="4a23e8ba-34b9-467b-97f0-e80117094d46" providerId="ADAL" clId="{A9EC6BE5-B7B1-4B6E-8808-1C1B1190FE31}" dt="2019-02-23T17:36:36.610" v="4609" actId="164"/>
          <ac:grpSpMkLst>
            <pc:docMk/>
            <pc:sldMk cId="1845353486" sldId="334"/>
            <ac:grpSpMk id="59" creationId="{E02BECD1-164D-4831-8BAA-5C2F6BDFD111}"/>
          </ac:grpSpMkLst>
        </pc:grpChg>
        <pc:grpChg chg="add mod">
          <ac:chgData name="L. Schnull" userId="4a23e8ba-34b9-467b-97f0-e80117094d46" providerId="ADAL" clId="{A9EC6BE5-B7B1-4B6E-8808-1C1B1190FE31}" dt="2019-02-23T17:36:40.848" v="4621" actId="1038"/>
          <ac:grpSpMkLst>
            <pc:docMk/>
            <pc:sldMk cId="1845353486" sldId="334"/>
            <ac:grpSpMk id="60" creationId="{F7385EBF-7FB3-4D40-B2EB-BB57DC952E5E}"/>
          </ac:grpSpMkLst>
        </pc:grpChg>
        <pc:grpChg chg="add mod">
          <ac:chgData name="L. Schnull" userId="4a23e8ba-34b9-467b-97f0-e80117094d46" providerId="ADAL" clId="{A9EC6BE5-B7B1-4B6E-8808-1C1B1190FE31}" dt="2019-02-24T07:21:44.600" v="13500" actId="164"/>
          <ac:grpSpMkLst>
            <pc:docMk/>
            <pc:sldMk cId="1845353486" sldId="334"/>
            <ac:grpSpMk id="72" creationId="{8482EA17-00AC-49C3-AD6B-E0C7F2F59C75}"/>
          </ac:grpSpMkLst>
        </pc:grpChg>
        <pc:grpChg chg="add mod">
          <ac:chgData name="L. Schnull" userId="4a23e8ba-34b9-467b-97f0-e80117094d46" providerId="ADAL" clId="{A9EC6BE5-B7B1-4B6E-8808-1C1B1190FE31}" dt="2019-02-24T07:28:02.997" v="13719" actId="164"/>
          <ac:grpSpMkLst>
            <pc:docMk/>
            <pc:sldMk cId="1845353486" sldId="334"/>
            <ac:grpSpMk id="73" creationId="{B755D3B8-AB51-46CD-A82E-C8317DA62AB0}"/>
          </ac:grpSpMkLst>
        </pc:grpChg>
        <pc:grpChg chg="add del mod">
          <ac:chgData name="L. Schnull" userId="4a23e8ba-34b9-467b-97f0-e80117094d46" providerId="ADAL" clId="{A9EC6BE5-B7B1-4B6E-8808-1C1B1190FE31}" dt="2019-02-24T07:27:57.226" v="13718" actId="165"/>
          <ac:grpSpMkLst>
            <pc:docMk/>
            <pc:sldMk cId="1845353486" sldId="334"/>
            <ac:grpSpMk id="80" creationId="{B42BF2C2-E0B8-4CDB-8585-2795392D23ED}"/>
          </ac:grpSpMkLst>
        </pc:grpChg>
        <pc:grpChg chg="add mod">
          <ac:chgData name="L. Schnull" userId="4a23e8ba-34b9-467b-97f0-e80117094d46" providerId="ADAL" clId="{A9EC6BE5-B7B1-4B6E-8808-1C1B1190FE31}" dt="2019-02-28T07:54:33.538" v="24253" actId="14100"/>
          <ac:grpSpMkLst>
            <pc:docMk/>
            <pc:sldMk cId="1845353486" sldId="334"/>
            <ac:grpSpMk id="81" creationId="{9B89BEE1-1178-46DE-8EBD-A1B3218F2147}"/>
          </ac:grpSpMkLst>
        </pc:grpChg>
        <pc:graphicFrameChg chg="mod modGraphic">
          <ac:chgData name="L. Schnull" userId="4a23e8ba-34b9-467b-97f0-e80117094d46" providerId="ADAL" clId="{A9EC6BE5-B7B1-4B6E-8808-1C1B1190FE31}" dt="2019-02-23T17:19:04.480" v="4372" actId="14734"/>
          <ac:graphicFrameMkLst>
            <pc:docMk/>
            <pc:sldMk cId="1845353486" sldId="334"/>
            <ac:graphicFrameMk id="17" creationId="{20763812-C5A1-4C85-9695-B0132C23632D}"/>
          </ac:graphicFrameMkLst>
        </pc:graphicFrameChg>
        <pc:graphicFrameChg chg="mod modGraphic">
          <ac:chgData name="L. Schnull" userId="4a23e8ba-34b9-467b-97f0-e80117094d46" providerId="ADAL" clId="{A9EC6BE5-B7B1-4B6E-8808-1C1B1190FE31}" dt="2019-02-23T17:19:24.681" v="4387" actId="1036"/>
          <ac:graphicFrameMkLst>
            <pc:docMk/>
            <pc:sldMk cId="1845353486" sldId="334"/>
            <ac:graphicFrameMk id="19" creationId="{DF0B3CAB-4F2C-4766-8DEF-6393482389BC}"/>
          </ac:graphicFrameMkLst>
        </pc:graphicFrameChg>
        <pc:graphicFrameChg chg="add mod">
          <ac:chgData name="L. Schnull" userId="4a23e8ba-34b9-467b-97f0-e80117094d46" providerId="ADAL" clId="{A9EC6BE5-B7B1-4B6E-8808-1C1B1190FE31}" dt="2019-02-23T17:36:36.610" v="4609" actId="164"/>
          <ac:graphicFrameMkLst>
            <pc:docMk/>
            <pc:sldMk cId="1845353486" sldId="334"/>
            <ac:graphicFrameMk id="53" creationId="{ADC358FA-9EDD-4122-8790-54D0175E71B0}"/>
          </ac:graphicFrameMkLst>
        </pc:graphicFrameChg>
        <pc:graphicFrameChg chg="add del mod">
          <ac:chgData name="L. Schnull" userId="4a23e8ba-34b9-467b-97f0-e80117094d46" providerId="ADAL" clId="{A9EC6BE5-B7B1-4B6E-8808-1C1B1190FE31}" dt="2019-02-24T07:17:05.789" v="13454" actId="478"/>
          <ac:graphicFrameMkLst>
            <pc:docMk/>
            <pc:sldMk cId="1845353486" sldId="334"/>
            <ac:graphicFrameMk id="64" creationId="{96861DC1-B8BD-486E-968F-D811E425E42B}"/>
          </ac:graphicFrameMkLst>
        </pc:graphicFrameChg>
        <pc:graphicFrameChg chg="add del mod">
          <ac:chgData name="L. Schnull" userId="4a23e8ba-34b9-467b-97f0-e80117094d46" providerId="ADAL" clId="{A9EC6BE5-B7B1-4B6E-8808-1C1B1190FE31}" dt="2019-02-25T08:40:44.824" v="14952"/>
          <ac:graphicFrameMkLst>
            <pc:docMk/>
            <pc:sldMk cId="1845353486" sldId="334"/>
            <ac:graphicFrameMk id="65" creationId="{CA3BB7BC-2CDA-477F-BFD4-FFF0277257BB}"/>
          </ac:graphicFrameMkLst>
        </pc:graphicFrameChg>
        <pc:picChg chg="add del mod modCrop">
          <ac:chgData name="L. Schnull" userId="4a23e8ba-34b9-467b-97f0-e80117094d46" providerId="ADAL" clId="{A9EC6BE5-B7B1-4B6E-8808-1C1B1190FE31}" dt="2019-02-25T08:08:26.665" v="14403" actId="478"/>
          <ac:picMkLst>
            <pc:docMk/>
            <pc:sldMk cId="1845353486" sldId="334"/>
            <ac:picMk id="51" creationId="{4D2E11C7-5B27-4E7A-BA96-3D9E90C15FE5}"/>
          </ac:picMkLst>
        </pc:picChg>
        <pc:picChg chg="add del mod">
          <ac:chgData name="L. Schnull" userId="4a23e8ba-34b9-467b-97f0-e80117094d46" providerId="ADAL" clId="{A9EC6BE5-B7B1-4B6E-8808-1C1B1190FE31}" dt="2019-02-24T07:17:59.408" v="13456" actId="478"/>
          <ac:picMkLst>
            <pc:docMk/>
            <pc:sldMk cId="1845353486" sldId="334"/>
            <ac:picMk id="51" creationId="{DABE2000-FA5C-4FA6-AAA3-4C2AF790C1AF}"/>
          </ac:picMkLst>
        </pc:picChg>
        <pc:picChg chg="add mod ord">
          <ac:chgData name="L. Schnull" userId="4a23e8ba-34b9-467b-97f0-e80117094d46" providerId="ADAL" clId="{A9EC6BE5-B7B1-4B6E-8808-1C1B1190FE31}" dt="2019-02-23T17:35:14.407" v="4592" actId="164"/>
          <ac:picMkLst>
            <pc:docMk/>
            <pc:sldMk cId="1845353486" sldId="334"/>
            <ac:picMk id="54" creationId="{A1C81FFA-BEA9-45D0-B477-CB58D14E95F2}"/>
          </ac:picMkLst>
        </pc:picChg>
        <pc:picChg chg="add mod">
          <ac:chgData name="L. Schnull" userId="4a23e8ba-34b9-467b-97f0-e80117094d46" providerId="ADAL" clId="{A9EC6BE5-B7B1-4B6E-8808-1C1B1190FE31}" dt="2019-02-23T17:35:18.341" v="4593" actId="164"/>
          <ac:picMkLst>
            <pc:docMk/>
            <pc:sldMk cId="1845353486" sldId="334"/>
            <ac:picMk id="57" creationId="{1977117E-48F7-4802-958F-9559C7B4E740}"/>
          </ac:picMkLst>
        </pc:picChg>
        <pc:picChg chg="add mod ord modCrop">
          <ac:chgData name="L. Schnull" userId="4a23e8ba-34b9-467b-97f0-e80117094d46" providerId="ADAL" clId="{A9EC6BE5-B7B1-4B6E-8808-1C1B1190FE31}" dt="2019-02-24T07:21:44.600" v="13500" actId="164"/>
          <ac:picMkLst>
            <pc:docMk/>
            <pc:sldMk cId="1845353486" sldId="334"/>
            <ac:picMk id="66" creationId="{E285CF1D-A224-4313-84BA-69462389D966}"/>
          </ac:picMkLst>
        </pc:picChg>
      </pc:sldChg>
      <pc:sldChg chg="addSp delSp modSp mod">
        <pc:chgData name="L. Schnull" userId="4a23e8ba-34b9-467b-97f0-e80117094d46" providerId="ADAL" clId="{A9EC6BE5-B7B1-4B6E-8808-1C1B1190FE31}" dt="2019-02-25T11:35:44.794" v="17786" actId="20577"/>
        <pc:sldMkLst>
          <pc:docMk/>
          <pc:sldMk cId="4211667111" sldId="335"/>
        </pc:sldMkLst>
        <pc:spChg chg="mod">
          <ac:chgData name="L. Schnull" userId="4a23e8ba-34b9-467b-97f0-e80117094d46" providerId="ADAL" clId="{A9EC6BE5-B7B1-4B6E-8808-1C1B1190FE31}" dt="2019-02-23T19:54:28.867" v="6813" actId="20577"/>
          <ac:spMkLst>
            <pc:docMk/>
            <pc:sldMk cId="4211667111" sldId="335"/>
            <ac:spMk id="6" creationId="{4DEC6C80-7D16-4ABA-B9E0-AE34841E2114}"/>
          </ac:spMkLst>
        </pc:spChg>
        <pc:spChg chg="mod">
          <ac:chgData name="L. Schnull" userId="4a23e8ba-34b9-467b-97f0-e80117094d46" providerId="ADAL" clId="{A9EC6BE5-B7B1-4B6E-8808-1C1B1190FE31}" dt="2019-02-22T23:49:35.805" v="1202" actId="20577"/>
          <ac:spMkLst>
            <pc:docMk/>
            <pc:sldMk cId="4211667111" sldId="335"/>
            <ac:spMk id="16" creationId="{24AD8CDD-4E61-474A-A8AA-CED4D2A46AA6}"/>
          </ac:spMkLst>
        </pc:spChg>
        <pc:spChg chg="del">
          <ac:chgData name="L. Schnull" userId="4a23e8ba-34b9-467b-97f0-e80117094d46" providerId="ADAL" clId="{A9EC6BE5-B7B1-4B6E-8808-1C1B1190FE31}" dt="2019-02-23T00:07:27.542" v="1966" actId="478"/>
          <ac:spMkLst>
            <pc:docMk/>
            <pc:sldMk cId="4211667111" sldId="335"/>
            <ac:spMk id="18" creationId="{7DD7CFC2-7F8A-4821-B423-667FB4C7308E}"/>
          </ac:spMkLst>
        </pc:spChg>
        <pc:spChg chg="del">
          <ac:chgData name="L. Schnull" userId="4a23e8ba-34b9-467b-97f0-e80117094d46" providerId="ADAL" clId="{A9EC6BE5-B7B1-4B6E-8808-1C1B1190FE31}" dt="2019-02-23T00:07:23.649" v="1965" actId="478"/>
          <ac:spMkLst>
            <pc:docMk/>
            <pc:sldMk cId="4211667111" sldId="335"/>
            <ac:spMk id="19" creationId="{62FEC5DB-F211-4CC3-ACF6-6414C062B426}"/>
          </ac:spMkLst>
        </pc:spChg>
        <pc:spChg chg="add mod">
          <ac:chgData name="L. Schnull" userId="4a23e8ba-34b9-467b-97f0-e80117094d46" providerId="ADAL" clId="{A9EC6BE5-B7B1-4B6E-8808-1C1B1190FE31}" dt="2019-02-23T18:49:12.182" v="6338" actId="164"/>
          <ac:spMkLst>
            <pc:docMk/>
            <pc:sldMk cId="4211667111" sldId="335"/>
            <ac:spMk id="21" creationId="{B1BA2348-2B23-4BDE-BCAD-DEF68FC63E72}"/>
          </ac:spMkLst>
        </pc:spChg>
        <pc:spChg chg="add del">
          <ac:chgData name="L. Schnull" userId="4a23e8ba-34b9-467b-97f0-e80117094d46" providerId="ADAL" clId="{A9EC6BE5-B7B1-4B6E-8808-1C1B1190FE31}" dt="2019-02-23T18:46:45.038" v="6204"/>
          <ac:spMkLst>
            <pc:docMk/>
            <pc:sldMk cId="4211667111" sldId="335"/>
            <ac:spMk id="22" creationId="{75478482-EE9C-4F5D-A8D9-70B21CF51EC5}"/>
          </ac:spMkLst>
        </pc:spChg>
        <pc:spChg chg="mod topLvl">
          <ac:chgData name="L. Schnull" userId="4a23e8ba-34b9-467b-97f0-e80117094d46" providerId="ADAL" clId="{A9EC6BE5-B7B1-4B6E-8808-1C1B1190FE31}" dt="2019-02-24T07:39:38.537" v="13751" actId="1036"/>
          <ac:spMkLst>
            <pc:docMk/>
            <pc:sldMk cId="4211667111" sldId="335"/>
            <ac:spMk id="28" creationId="{AFD5BCAE-EC3F-41FB-B38C-A9AF8F599817}"/>
          </ac:spMkLst>
        </pc:spChg>
        <pc:spChg chg="del mod">
          <ac:chgData name="L. Schnull" userId="4a23e8ba-34b9-467b-97f0-e80117094d46" providerId="ADAL" clId="{A9EC6BE5-B7B1-4B6E-8808-1C1B1190FE31}" dt="2019-02-22T23:45:19.861" v="1035" actId="478"/>
          <ac:spMkLst>
            <pc:docMk/>
            <pc:sldMk cId="4211667111" sldId="335"/>
            <ac:spMk id="29" creationId="{F6F21D23-A550-4AFD-9AEF-C3E9887439A8}"/>
          </ac:spMkLst>
        </pc:spChg>
        <pc:spChg chg="del">
          <ac:chgData name="L. Schnull" userId="4a23e8ba-34b9-467b-97f0-e80117094d46" providerId="ADAL" clId="{A9EC6BE5-B7B1-4B6E-8808-1C1B1190FE31}" dt="2019-02-22T23:44:35.703" v="1008" actId="478"/>
          <ac:spMkLst>
            <pc:docMk/>
            <pc:sldMk cId="4211667111" sldId="335"/>
            <ac:spMk id="30" creationId="{A8432CD9-3373-4D5C-9007-9CF3AF71A72A}"/>
          </ac:spMkLst>
        </pc:spChg>
        <pc:spChg chg="del">
          <ac:chgData name="L. Schnull" userId="4a23e8ba-34b9-467b-97f0-e80117094d46" providerId="ADAL" clId="{A9EC6BE5-B7B1-4B6E-8808-1C1B1190FE31}" dt="2019-02-22T23:45:21.658" v="1036" actId="478"/>
          <ac:spMkLst>
            <pc:docMk/>
            <pc:sldMk cId="4211667111" sldId="335"/>
            <ac:spMk id="31" creationId="{3FE70D53-EB0A-4E8B-BC2A-318EF314748D}"/>
          </ac:spMkLst>
        </pc:spChg>
        <pc:spChg chg="del">
          <ac:chgData name="L. Schnull" userId="4a23e8ba-34b9-467b-97f0-e80117094d46" providerId="ADAL" clId="{A9EC6BE5-B7B1-4B6E-8808-1C1B1190FE31}" dt="2019-02-22T23:44:31.324" v="1005" actId="478"/>
          <ac:spMkLst>
            <pc:docMk/>
            <pc:sldMk cId="4211667111" sldId="335"/>
            <ac:spMk id="32" creationId="{359897DA-A3D5-48CB-9D23-047926E69D2D}"/>
          </ac:spMkLst>
        </pc:spChg>
        <pc:spChg chg="del topLvl">
          <ac:chgData name="L. Schnull" userId="4a23e8ba-34b9-467b-97f0-e80117094d46" providerId="ADAL" clId="{A9EC6BE5-B7B1-4B6E-8808-1C1B1190FE31}" dt="2019-02-22T23:45:23.611" v="1037" actId="478"/>
          <ac:spMkLst>
            <pc:docMk/>
            <pc:sldMk cId="4211667111" sldId="335"/>
            <ac:spMk id="33" creationId="{7211D56B-0924-4EB0-B006-3D2DE3E83AE8}"/>
          </ac:spMkLst>
        </pc:spChg>
        <pc:spChg chg="add mod">
          <ac:chgData name="L. Schnull" userId="4a23e8ba-34b9-467b-97f0-e80117094d46" providerId="ADAL" clId="{A9EC6BE5-B7B1-4B6E-8808-1C1B1190FE31}" dt="2019-02-24T07:39:38.537" v="13751" actId="1036"/>
          <ac:spMkLst>
            <pc:docMk/>
            <pc:sldMk cId="4211667111" sldId="335"/>
            <ac:spMk id="34" creationId="{50359B29-346B-421F-B7F0-E37C8C6BA03F}"/>
          </ac:spMkLst>
        </pc:spChg>
        <pc:spChg chg="add mod">
          <ac:chgData name="L. Schnull" userId="4a23e8ba-34b9-467b-97f0-e80117094d46" providerId="ADAL" clId="{A9EC6BE5-B7B1-4B6E-8808-1C1B1190FE31}" dt="2019-02-24T07:37:57.830" v="13747" actId="14100"/>
          <ac:spMkLst>
            <pc:docMk/>
            <pc:sldMk cId="4211667111" sldId="335"/>
            <ac:spMk id="35" creationId="{639185CD-8E8D-4946-87BA-3ED9E7AD5A3C}"/>
          </ac:spMkLst>
        </pc:spChg>
        <pc:spChg chg="add mod">
          <ac:chgData name="L. Schnull" userId="4a23e8ba-34b9-467b-97f0-e80117094d46" providerId="ADAL" clId="{A9EC6BE5-B7B1-4B6E-8808-1C1B1190FE31}" dt="2019-02-24T07:38:59.112" v="13749" actId="1036"/>
          <ac:spMkLst>
            <pc:docMk/>
            <pc:sldMk cId="4211667111" sldId="335"/>
            <ac:spMk id="36" creationId="{186B94E6-B78A-4703-AB40-C5140E603562}"/>
          </ac:spMkLst>
        </pc:spChg>
        <pc:spChg chg="add mod">
          <ac:chgData name="L. Schnull" userId="4a23e8ba-34b9-467b-97f0-e80117094d46" providerId="ADAL" clId="{A9EC6BE5-B7B1-4B6E-8808-1C1B1190FE31}" dt="2019-02-24T07:39:38.537" v="13751" actId="1036"/>
          <ac:spMkLst>
            <pc:docMk/>
            <pc:sldMk cId="4211667111" sldId="335"/>
            <ac:spMk id="37" creationId="{8C9DC8CC-BC9E-4A3C-ACC7-8848B050B036}"/>
          </ac:spMkLst>
        </pc:spChg>
        <pc:spChg chg="add mod">
          <ac:chgData name="L. Schnull" userId="4a23e8ba-34b9-467b-97f0-e80117094d46" providerId="ADAL" clId="{A9EC6BE5-B7B1-4B6E-8808-1C1B1190FE31}" dt="2019-02-24T07:39:38.537" v="13751" actId="1036"/>
          <ac:spMkLst>
            <pc:docMk/>
            <pc:sldMk cId="4211667111" sldId="335"/>
            <ac:spMk id="39" creationId="{7E58F246-4047-4DFA-A05F-5673BEC2618E}"/>
          </ac:spMkLst>
        </pc:spChg>
        <pc:spChg chg="add mod">
          <ac:chgData name="L. Schnull" userId="4a23e8ba-34b9-467b-97f0-e80117094d46" providerId="ADAL" clId="{A9EC6BE5-B7B1-4B6E-8808-1C1B1190FE31}" dt="2019-02-24T07:37:57.830" v="13747" actId="14100"/>
          <ac:spMkLst>
            <pc:docMk/>
            <pc:sldMk cId="4211667111" sldId="335"/>
            <ac:spMk id="40" creationId="{3D501A52-77DC-4042-BE2C-76F89E695CE7}"/>
          </ac:spMkLst>
        </pc:spChg>
        <pc:spChg chg="add mod">
          <ac:chgData name="L. Schnull" userId="4a23e8ba-34b9-467b-97f0-e80117094d46" providerId="ADAL" clId="{A9EC6BE5-B7B1-4B6E-8808-1C1B1190FE31}" dt="2019-02-24T07:39:01.302" v="13750" actId="1035"/>
          <ac:spMkLst>
            <pc:docMk/>
            <pc:sldMk cId="4211667111" sldId="335"/>
            <ac:spMk id="41" creationId="{75DA4309-7EC0-4C65-8BE1-CDCC65426E88}"/>
          </ac:spMkLst>
        </pc:spChg>
        <pc:spChg chg="add mod">
          <ac:chgData name="L. Schnull" userId="4a23e8ba-34b9-467b-97f0-e80117094d46" providerId="ADAL" clId="{A9EC6BE5-B7B1-4B6E-8808-1C1B1190FE31}" dt="2019-02-24T07:37:57.830" v="13747" actId="14100"/>
          <ac:spMkLst>
            <pc:docMk/>
            <pc:sldMk cId="4211667111" sldId="335"/>
            <ac:spMk id="42" creationId="{9DB751A0-CFDF-4750-B6DC-22B348A0575C}"/>
          </ac:spMkLst>
        </pc:spChg>
        <pc:spChg chg="add mod">
          <ac:chgData name="L. Schnull" userId="4a23e8ba-34b9-467b-97f0-e80117094d46" providerId="ADAL" clId="{A9EC6BE5-B7B1-4B6E-8808-1C1B1190FE31}" dt="2019-02-24T07:38:50.267" v="13748" actId="1035"/>
          <ac:spMkLst>
            <pc:docMk/>
            <pc:sldMk cId="4211667111" sldId="335"/>
            <ac:spMk id="44" creationId="{0B0F2B34-22CA-469F-9611-D26D79C68FB5}"/>
          </ac:spMkLst>
        </pc:spChg>
        <pc:spChg chg="add mod">
          <ac:chgData name="L. Schnull" userId="4a23e8ba-34b9-467b-97f0-e80117094d46" providerId="ADAL" clId="{A9EC6BE5-B7B1-4B6E-8808-1C1B1190FE31}" dt="2019-02-23T18:27:35.758" v="5947" actId="20577"/>
          <ac:spMkLst>
            <pc:docMk/>
            <pc:sldMk cId="4211667111" sldId="335"/>
            <ac:spMk id="51" creationId="{DE818F7A-5D2E-44ED-B952-5CD7C75C575C}"/>
          </ac:spMkLst>
        </pc:spChg>
        <pc:spChg chg="add mod">
          <ac:chgData name="L. Schnull" userId="4a23e8ba-34b9-467b-97f0-e80117094d46" providerId="ADAL" clId="{A9EC6BE5-B7B1-4B6E-8808-1C1B1190FE31}" dt="2019-02-23T02:38:48.709" v="2582" actId="20577"/>
          <ac:spMkLst>
            <pc:docMk/>
            <pc:sldMk cId="4211667111" sldId="335"/>
            <ac:spMk id="52" creationId="{BE997D8F-5DB3-4971-A9BA-7EEA77011AAC}"/>
          </ac:spMkLst>
        </pc:spChg>
        <pc:spChg chg="add mod">
          <ac:chgData name="L. Schnull" userId="4a23e8ba-34b9-467b-97f0-e80117094d46" providerId="ADAL" clId="{A9EC6BE5-B7B1-4B6E-8808-1C1B1190FE31}" dt="2019-02-23T23:16:51.719" v="8231" actId="14100"/>
          <ac:spMkLst>
            <pc:docMk/>
            <pc:sldMk cId="4211667111" sldId="335"/>
            <ac:spMk id="66" creationId="{DC2197A3-8615-4452-969B-40806ECFFB44}"/>
          </ac:spMkLst>
        </pc:spChg>
        <pc:spChg chg="add mod">
          <ac:chgData name="L. Schnull" userId="4a23e8ba-34b9-467b-97f0-e80117094d46" providerId="ADAL" clId="{A9EC6BE5-B7B1-4B6E-8808-1C1B1190FE31}" dt="2019-02-23T23:16:51.719" v="8231" actId="14100"/>
          <ac:spMkLst>
            <pc:docMk/>
            <pc:sldMk cId="4211667111" sldId="335"/>
            <ac:spMk id="67" creationId="{EF2284C6-67CB-44BE-A6CC-5585068D39A9}"/>
          </ac:spMkLst>
        </pc:spChg>
        <pc:spChg chg="add mod">
          <ac:chgData name="L. Schnull" userId="4a23e8ba-34b9-467b-97f0-e80117094d46" providerId="ADAL" clId="{A9EC6BE5-B7B1-4B6E-8808-1C1B1190FE31}" dt="2019-02-23T18:49:12.182" v="6338" actId="164"/>
          <ac:spMkLst>
            <pc:docMk/>
            <pc:sldMk cId="4211667111" sldId="335"/>
            <ac:spMk id="75" creationId="{9C660869-4423-4D5C-A75B-54D8AE71AD8D}"/>
          </ac:spMkLst>
        </pc:spChg>
        <pc:spChg chg="add mod">
          <ac:chgData name="L. Schnull" userId="4a23e8ba-34b9-467b-97f0-e80117094d46" providerId="ADAL" clId="{A9EC6BE5-B7B1-4B6E-8808-1C1B1190FE31}" dt="2019-02-23T18:49:12.182" v="6338" actId="164"/>
          <ac:spMkLst>
            <pc:docMk/>
            <pc:sldMk cId="4211667111" sldId="335"/>
            <ac:spMk id="77" creationId="{FC16FE6D-E3ED-4E8B-B27D-54A827759CC3}"/>
          </ac:spMkLst>
        </pc:spChg>
        <pc:spChg chg="add mod">
          <ac:chgData name="L. Schnull" userId="4a23e8ba-34b9-467b-97f0-e80117094d46" providerId="ADAL" clId="{A9EC6BE5-B7B1-4B6E-8808-1C1B1190FE31}" dt="2019-02-23T18:49:12.182" v="6338" actId="164"/>
          <ac:spMkLst>
            <pc:docMk/>
            <pc:sldMk cId="4211667111" sldId="335"/>
            <ac:spMk id="78" creationId="{4CBDF11B-B79B-4176-98E8-A9B38C8134F9}"/>
          </ac:spMkLst>
        </pc:spChg>
        <pc:spChg chg="add mod">
          <ac:chgData name="L. Schnull" userId="4a23e8ba-34b9-467b-97f0-e80117094d46" providerId="ADAL" clId="{A9EC6BE5-B7B1-4B6E-8808-1C1B1190FE31}" dt="2019-02-23T19:15:33.088" v="6588" actId="164"/>
          <ac:spMkLst>
            <pc:docMk/>
            <pc:sldMk cId="4211667111" sldId="335"/>
            <ac:spMk id="82" creationId="{EB2F1EE8-1942-400D-A18E-CE03DE9A4396}"/>
          </ac:spMkLst>
        </pc:spChg>
        <pc:spChg chg="add mod">
          <ac:chgData name="L. Schnull" userId="4a23e8ba-34b9-467b-97f0-e80117094d46" providerId="ADAL" clId="{A9EC6BE5-B7B1-4B6E-8808-1C1B1190FE31}" dt="2019-02-23T19:15:33.088" v="6588" actId="164"/>
          <ac:spMkLst>
            <pc:docMk/>
            <pc:sldMk cId="4211667111" sldId="335"/>
            <ac:spMk id="84" creationId="{0F090F03-D807-444E-83DA-B06A56FC3722}"/>
          </ac:spMkLst>
        </pc:spChg>
        <pc:spChg chg="add mod">
          <ac:chgData name="L. Schnull" userId="4a23e8ba-34b9-467b-97f0-e80117094d46" providerId="ADAL" clId="{A9EC6BE5-B7B1-4B6E-8808-1C1B1190FE31}" dt="2019-02-23T19:15:33.088" v="6588" actId="164"/>
          <ac:spMkLst>
            <pc:docMk/>
            <pc:sldMk cId="4211667111" sldId="335"/>
            <ac:spMk id="85" creationId="{C8C7C8A2-F6E4-474C-ACDC-863C2652E616}"/>
          </ac:spMkLst>
        </pc:spChg>
        <pc:spChg chg="add mod">
          <ac:chgData name="L. Schnull" userId="4a23e8ba-34b9-467b-97f0-e80117094d46" providerId="ADAL" clId="{A9EC6BE5-B7B1-4B6E-8808-1C1B1190FE31}" dt="2019-02-23T19:15:33.088" v="6588" actId="164"/>
          <ac:spMkLst>
            <pc:docMk/>
            <pc:sldMk cId="4211667111" sldId="335"/>
            <ac:spMk id="86" creationId="{D4115403-D177-495F-B57A-2892852BE366}"/>
          </ac:spMkLst>
        </pc:spChg>
        <pc:spChg chg="add mod">
          <ac:chgData name="L. Schnull" userId="4a23e8ba-34b9-467b-97f0-e80117094d46" providerId="ADAL" clId="{A9EC6BE5-B7B1-4B6E-8808-1C1B1190FE31}" dt="2019-02-23T19:15:33.088" v="6588" actId="164"/>
          <ac:spMkLst>
            <pc:docMk/>
            <pc:sldMk cId="4211667111" sldId="335"/>
            <ac:spMk id="89" creationId="{51D62F4B-40BD-4BF6-8801-66AC536FA872}"/>
          </ac:spMkLst>
        </pc:spChg>
        <pc:spChg chg="add mod">
          <ac:chgData name="L. Schnull" userId="4a23e8ba-34b9-467b-97f0-e80117094d46" providerId="ADAL" clId="{A9EC6BE5-B7B1-4B6E-8808-1C1B1190FE31}" dt="2019-02-23T23:13:59.694" v="8220" actId="164"/>
          <ac:spMkLst>
            <pc:docMk/>
            <pc:sldMk cId="4211667111" sldId="335"/>
            <ac:spMk id="90" creationId="{71148ED1-C4AE-4670-9164-51F4CB94063F}"/>
          </ac:spMkLst>
        </pc:spChg>
        <pc:spChg chg="add mod">
          <ac:chgData name="L. Schnull" userId="4a23e8ba-34b9-467b-97f0-e80117094d46" providerId="ADAL" clId="{A9EC6BE5-B7B1-4B6E-8808-1C1B1190FE31}" dt="2019-02-23T23:13:59.694" v="8220" actId="164"/>
          <ac:spMkLst>
            <pc:docMk/>
            <pc:sldMk cId="4211667111" sldId="335"/>
            <ac:spMk id="98" creationId="{350D7FEC-A7DE-415E-8B4B-9F1CBAA412D7}"/>
          </ac:spMkLst>
        </pc:spChg>
        <pc:spChg chg="add mod">
          <ac:chgData name="L. Schnull" userId="4a23e8ba-34b9-467b-97f0-e80117094d46" providerId="ADAL" clId="{A9EC6BE5-B7B1-4B6E-8808-1C1B1190FE31}" dt="2019-02-23T23:13:59.694" v="8220" actId="164"/>
          <ac:spMkLst>
            <pc:docMk/>
            <pc:sldMk cId="4211667111" sldId="335"/>
            <ac:spMk id="99" creationId="{791FC25F-4493-4A2C-BAAC-81C23A7B18AA}"/>
          </ac:spMkLst>
        </pc:spChg>
        <pc:spChg chg="add mod">
          <ac:chgData name="L. Schnull" userId="4a23e8ba-34b9-467b-97f0-e80117094d46" providerId="ADAL" clId="{A9EC6BE5-B7B1-4B6E-8808-1C1B1190FE31}" dt="2019-02-23T02:25:10.789" v="2378" actId="164"/>
          <ac:spMkLst>
            <pc:docMk/>
            <pc:sldMk cId="4211667111" sldId="335"/>
            <ac:spMk id="100" creationId="{C1DA990C-2537-473A-8EF4-04AD65C3294D}"/>
          </ac:spMkLst>
        </pc:spChg>
        <pc:spChg chg="add mod">
          <ac:chgData name="L. Schnull" userId="4a23e8ba-34b9-467b-97f0-e80117094d46" providerId="ADAL" clId="{A9EC6BE5-B7B1-4B6E-8808-1C1B1190FE31}" dt="2019-02-25T11:35:44.794" v="17786" actId="20577"/>
          <ac:spMkLst>
            <pc:docMk/>
            <pc:sldMk cId="4211667111" sldId="335"/>
            <ac:spMk id="102" creationId="{F9A692B5-A70C-4317-9291-21AE354D7CE2}"/>
          </ac:spMkLst>
        </pc:spChg>
        <pc:spChg chg="add mod">
          <ac:chgData name="L. Schnull" userId="4a23e8ba-34b9-467b-97f0-e80117094d46" providerId="ADAL" clId="{A9EC6BE5-B7B1-4B6E-8808-1C1B1190FE31}" dt="2019-02-23T02:37:58.435" v="2570" actId="113"/>
          <ac:spMkLst>
            <pc:docMk/>
            <pc:sldMk cId="4211667111" sldId="335"/>
            <ac:spMk id="103" creationId="{D1D6605C-042F-4F63-86DB-28A0E12FDFF4}"/>
          </ac:spMkLst>
        </pc:spChg>
        <pc:spChg chg="add mod ord">
          <ac:chgData name="L. Schnull" userId="4a23e8ba-34b9-467b-97f0-e80117094d46" providerId="ADAL" clId="{A9EC6BE5-B7B1-4B6E-8808-1C1B1190FE31}" dt="2019-02-23T02:37:41.980" v="2568" actId="1036"/>
          <ac:spMkLst>
            <pc:docMk/>
            <pc:sldMk cId="4211667111" sldId="335"/>
            <ac:spMk id="104" creationId="{4ECDF0CD-82E6-4DAB-B207-F23485462CA8}"/>
          </ac:spMkLst>
        </pc:spChg>
        <pc:spChg chg="add mod ord">
          <ac:chgData name="L. Schnull" userId="4a23e8ba-34b9-467b-97f0-e80117094d46" providerId="ADAL" clId="{A9EC6BE5-B7B1-4B6E-8808-1C1B1190FE31}" dt="2019-02-23T02:37:41.980" v="2568" actId="1036"/>
          <ac:spMkLst>
            <pc:docMk/>
            <pc:sldMk cId="4211667111" sldId="335"/>
            <ac:spMk id="106" creationId="{2564D915-F014-4B67-8210-8A7E1C244D14}"/>
          </ac:spMkLst>
        </pc:spChg>
        <pc:spChg chg="add mod">
          <ac:chgData name="L. Schnull" userId="4a23e8ba-34b9-467b-97f0-e80117094d46" providerId="ADAL" clId="{A9EC6BE5-B7B1-4B6E-8808-1C1B1190FE31}" dt="2019-02-23T23:13:59.694" v="8220" actId="164"/>
          <ac:spMkLst>
            <pc:docMk/>
            <pc:sldMk cId="4211667111" sldId="335"/>
            <ac:spMk id="109" creationId="{008C496B-3E85-4017-8B1B-1DE55625C12F}"/>
          </ac:spMkLst>
        </pc:spChg>
        <pc:spChg chg="add mod">
          <ac:chgData name="L. Schnull" userId="4a23e8ba-34b9-467b-97f0-e80117094d46" providerId="ADAL" clId="{A9EC6BE5-B7B1-4B6E-8808-1C1B1190FE31}" dt="2019-02-23T23:13:59.694" v="8220" actId="164"/>
          <ac:spMkLst>
            <pc:docMk/>
            <pc:sldMk cId="4211667111" sldId="335"/>
            <ac:spMk id="110" creationId="{6BCE2A3C-0DC9-4CF4-B8FB-927BF82C4964}"/>
          </ac:spMkLst>
        </pc:spChg>
        <pc:spChg chg="add mod">
          <ac:chgData name="L. Schnull" userId="4a23e8ba-34b9-467b-97f0-e80117094d46" providerId="ADAL" clId="{A9EC6BE5-B7B1-4B6E-8808-1C1B1190FE31}" dt="2019-02-23T23:13:59.694" v="8220" actId="164"/>
          <ac:spMkLst>
            <pc:docMk/>
            <pc:sldMk cId="4211667111" sldId="335"/>
            <ac:spMk id="111" creationId="{E25D7584-B1EF-47A8-98F1-005A206C94EE}"/>
          </ac:spMkLst>
        </pc:spChg>
        <pc:grpChg chg="add mod">
          <ac:chgData name="L. Schnull" userId="4a23e8ba-34b9-467b-97f0-e80117094d46" providerId="ADAL" clId="{A9EC6BE5-B7B1-4B6E-8808-1C1B1190FE31}" dt="2019-02-23T23:14:10.487" v="8221" actId="164"/>
          <ac:grpSpMkLst>
            <pc:docMk/>
            <pc:sldMk cId="4211667111" sldId="335"/>
            <ac:grpSpMk id="18" creationId="{85613463-C5DC-45C6-82D9-8E81D531F0F9}"/>
          </ac:grpSpMkLst>
        </pc:grpChg>
        <pc:grpChg chg="add mod ord">
          <ac:chgData name="L. Schnull" userId="4a23e8ba-34b9-467b-97f0-e80117094d46" providerId="ADAL" clId="{A9EC6BE5-B7B1-4B6E-8808-1C1B1190FE31}" dt="2019-02-23T23:14:24.835" v="8223" actId="167"/>
          <ac:grpSpMkLst>
            <pc:docMk/>
            <pc:sldMk cId="4211667111" sldId="335"/>
            <ac:grpSpMk id="19" creationId="{FE45B5C0-00F4-4972-A859-E7B67834745B}"/>
          </ac:grpSpMkLst>
        </pc:grpChg>
        <pc:grpChg chg="add del mod">
          <ac:chgData name="L. Schnull" userId="4a23e8ba-34b9-467b-97f0-e80117094d46" providerId="ADAL" clId="{A9EC6BE5-B7B1-4B6E-8808-1C1B1190FE31}" dt="2019-02-22T23:44:44.798" v="1011" actId="165"/>
          <ac:grpSpMkLst>
            <pc:docMk/>
            <pc:sldMk cId="4211667111" sldId="335"/>
            <ac:grpSpMk id="21" creationId="{B0D2C5C5-247B-4826-9E00-119B86E4A3B3}"/>
          </ac:grpSpMkLst>
        </pc:grpChg>
        <pc:grpChg chg="del mod topLvl">
          <ac:chgData name="L. Schnull" userId="4a23e8ba-34b9-467b-97f0-e80117094d46" providerId="ADAL" clId="{A9EC6BE5-B7B1-4B6E-8808-1C1B1190FE31}" dt="2019-02-22T23:45:23.611" v="1037" actId="478"/>
          <ac:grpSpMkLst>
            <pc:docMk/>
            <pc:sldMk cId="4211667111" sldId="335"/>
            <ac:grpSpMk id="22" creationId="{D66479FF-0576-4DDF-99E0-811980D1DE0F}"/>
          </ac:grpSpMkLst>
        </pc:grpChg>
        <pc:grpChg chg="add mod">
          <ac:chgData name="L. Schnull" userId="4a23e8ba-34b9-467b-97f0-e80117094d46" providerId="ADAL" clId="{A9EC6BE5-B7B1-4B6E-8808-1C1B1190FE31}" dt="2019-02-23T23:21:02.357" v="8290" actId="1035"/>
          <ac:grpSpMkLst>
            <pc:docMk/>
            <pc:sldMk cId="4211667111" sldId="335"/>
            <ac:grpSpMk id="24" creationId="{6160527B-9EBF-400D-BDB8-9AFC58DE1743}"/>
          </ac:grpSpMkLst>
        </pc:grpChg>
        <pc:grpChg chg="add mod">
          <ac:chgData name="L. Schnull" userId="4a23e8ba-34b9-467b-97f0-e80117094d46" providerId="ADAL" clId="{A9EC6BE5-B7B1-4B6E-8808-1C1B1190FE31}" dt="2019-02-23T23:21:02.357" v="8290" actId="1035"/>
          <ac:grpSpMkLst>
            <pc:docMk/>
            <pc:sldMk cId="4211667111" sldId="335"/>
            <ac:grpSpMk id="31" creationId="{DB9749B3-C4FD-425A-BBC2-4FC1752A1701}"/>
          </ac:grpSpMkLst>
        </pc:grpChg>
        <pc:grpChg chg="add mod">
          <ac:chgData name="L. Schnull" userId="4a23e8ba-34b9-467b-97f0-e80117094d46" providerId="ADAL" clId="{A9EC6BE5-B7B1-4B6E-8808-1C1B1190FE31}" dt="2019-02-22T23:51:12.807" v="1210" actId="164"/>
          <ac:grpSpMkLst>
            <pc:docMk/>
            <pc:sldMk cId="4211667111" sldId="335"/>
            <ac:grpSpMk id="45" creationId="{789C0B0C-05EB-477C-84F2-329C1B846E6C}"/>
          </ac:grpSpMkLst>
        </pc:grpChg>
        <pc:grpChg chg="add mod">
          <ac:chgData name="L. Schnull" userId="4a23e8ba-34b9-467b-97f0-e80117094d46" providerId="ADAL" clId="{A9EC6BE5-B7B1-4B6E-8808-1C1B1190FE31}" dt="2019-02-22T23:51:12.807" v="1210" actId="164"/>
          <ac:grpSpMkLst>
            <pc:docMk/>
            <pc:sldMk cId="4211667111" sldId="335"/>
            <ac:grpSpMk id="46" creationId="{A174FE28-AAF6-4EF6-AAFA-71547394703C}"/>
          </ac:grpSpMkLst>
        </pc:grpChg>
        <pc:grpChg chg="add mod">
          <ac:chgData name="L. Schnull" userId="4a23e8ba-34b9-467b-97f0-e80117094d46" providerId="ADAL" clId="{A9EC6BE5-B7B1-4B6E-8808-1C1B1190FE31}" dt="2019-02-22T23:51:12.807" v="1210" actId="164"/>
          <ac:grpSpMkLst>
            <pc:docMk/>
            <pc:sldMk cId="4211667111" sldId="335"/>
            <ac:grpSpMk id="47" creationId="{8EACD7DA-C5A2-47F5-AE32-9CC950C344A3}"/>
          </ac:grpSpMkLst>
        </pc:grpChg>
        <pc:grpChg chg="add mod">
          <ac:chgData name="L. Schnull" userId="4a23e8ba-34b9-467b-97f0-e80117094d46" providerId="ADAL" clId="{A9EC6BE5-B7B1-4B6E-8808-1C1B1190FE31}" dt="2019-02-22T23:51:12.807" v="1210" actId="164"/>
          <ac:grpSpMkLst>
            <pc:docMk/>
            <pc:sldMk cId="4211667111" sldId="335"/>
            <ac:grpSpMk id="48" creationId="{751F9CA0-590E-416A-9BFF-C6123E5D9188}"/>
          </ac:grpSpMkLst>
        </pc:grpChg>
        <pc:grpChg chg="add mod">
          <ac:chgData name="L. Schnull" userId="4a23e8ba-34b9-467b-97f0-e80117094d46" providerId="ADAL" clId="{A9EC6BE5-B7B1-4B6E-8808-1C1B1190FE31}" dt="2019-02-22T23:51:12.807" v="1210" actId="164"/>
          <ac:grpSpMkLst>
            <pc:docMk/>
            <pc:sldMk cId="4211667111" sldId="335"/>
            <ac:grpSpMk id="49" creationId="{F85960DC-E792-4B07-9A41-92DB34250463}"/>
          </ac:grpSpMkLst>
        </pc:grpChg>
        <pc:grpChg chg="add mod">
          <ac:chgData name="L. Schnull" userId="4a23e8ba-34b9-467b-97f0-e80117094d46" providerId="ADAL" clId="{A9EC6BE5-B7B1-4B6E-8808-1C1B1190FE31}" dt="2019-02-23T00:07:38.017" v="1978" actId="1035"/>
          <ac:grpSpMkLst>
            <pc:docMk/>
            <pc:sldMk cId="4211667111" sldId="335"/>
            <ac:grpSpMk id="50" creationId="{6B9B8095-8ECF-408C-89D9-721BD13B10B2}"/>
          </ac:grpSpMkLst>
        </pc:grpChg>
        <pc:grpChg chg="add mod">
          <ac:chgData name="L. Schnull" userId="4a23e8ba-34b9-467b-97f0-e80117094d46" providerId="ADAL" clId="{A9EC6BE5-B7B1-4B6E-8808-1C1B1190FE31}" dt="2019-02-23T02:14:12.525" v="2232" actId="164"/>
          <ac:grpSpMkLst>
            <pc:docMk/>
            <pc:sldMk cId="4211667111" sldId="335"/>
            <ac:grpSpMk id="93" creationId="{5E214953-2013-427D-8700-1B65214D0CD7}"/>
          </ac:grpSpMkLst>
        </pc:grpChg>
        <pc:grpChg chg="add mod ord">
          <ac:chgData name="L. Schnull" userId="4a23e8ba-34b9-467b-97f0-e80117094d46" providerId="ADAL" clId="{A9EC6BE5-B7B1-4B6E-8808-1C1B1190FE31}" dt="2019-02-23T02:18:09.958" v="2264" actId="164"/>
          <ac:grpSpMkLst>
            <pc:docMk/>
            <pc:sldMk cId="4211667111" sldId="335"/>
            <ac:grpSpMk id="94" creationId="{9B2B48CD-AAE8-4D06-BBF5-BE6D132AA66F}"/>
          </ac:grpSpMkLst>
        </pc:grpChg>
        <pc:grpChg chg="add mod ord">
          <ac:chgData name="L. Schnull" userId="4a23e8ba-34b9-467b-97f0-e80117094d46" providerId="ADAL" clId="{A9EC6BE5-B7B1-4B6E-8808-1C1B1190FE31}" dt="2019-02-23T02:25:10.789" v="2378" actId="164"/>
          <ac:grpSpMkLst>
            <pc:docMk/>
            <pc:sldMk cId="4211667111" sldId="335"/>
            <ac:grpSpMk id="96" creationId="{3BBB69F6-B2F4-41BB-9D1C-0853620B8012}"/>
          </ac:grpSpMkLst>
        </pc:grpChg>
        <pc:grpChg chg="add mod">
          <ac:chgData name="L. Schnull" userId="4a23e8ba-34b9-467b-97f0-e80117094d46" providerId="ADAL" clId="{A9EC6BE5-B7B1-4B6E-8808-1C1B1190FE31}" dt="2019-02-23T02:36:35.589" v="2559" actId="164"/>
          <ac:grpSpMkLst>
            <pc:docMk/>
            <pc:sldMk cId="4211667111" sldId="335"/>
            <ac:grpSpMk id="101" creationId="{3EBD7E7C-C7F6-491F-A42C-863BB4CF4790}"/>
          </ac:grpSpMkLst>
        </pc:grpChg>
        <pc:grpChg chg="add mod ord">
          <ac:chgData name="L. Schnull" userId="4a23e8ba-34b9-467b-97f0-e80117094d46" providerId="ADAL" clId="{A9EC6BE5-B7B1-4B6E-8808-1C1B1190FE31}" dt="2019-02-23T02:36:35.589" v="2559" actId="164"/>
          <ac:grpSpMkLst>
            <pc:docMk/>
            <pc:sldMk cId="4211667111" sldId="335"/>
            <ac:grpSpMk id="105" creationId="{2A5DDFB8-2F9A-4B60-9DD2-BA943BF65F3C}"/>
          </ac:grpSpMkLst>
        </pc:grpChg>
        <pc:grpChg chg="add mod">
          <ac:chgData name="L. Schnull" userId="4a23e8ba-34b9-467b-97f0-e80117094d46" providerId="ADAL" clId="{A9EC6BE5-B7B1-4B6E-8808-1C1B1190FE31}" dt="2019-02-23T02:36:35.589" v="2559" actId="164"/>
          <ac:grpSpMkLst>
            <pc:docMk/>
            <pc:sldMk cId="4211667111" sldId="335"/>
            <ac:grpSpMk id="107" creationId="{A8C21F78-2C6E-4762-A979-00A9A92F2364}"/>
          </ac:grpSpMkLst>
        </pc:grpChg>
        <pc:grpChg chg="add mod">
          <ac:chgData name="L. Schnull" userId="4a23e8ba-34b9-467b-97f0-e80117094d46" providerId="ADAL" clId="{A9EC6BE5-B7B1-4B6E-8808-1C1B1190FE31}" dt="2019-02-23T02:36:57.689" v="2562" actId="1035"/>
          <ac:grpSpMkLst>
            <pc:docMk/>
            <pc:sldMk cId="4211667111" sldId="335"/>
            <ac:grpSpMk id="108" creationId="{334CF9C3-2FA5-4C01-A9E9-99691EB14453}"/>
          </ac:grpSpMkLst>
        </pc:grpChg>
        <pc:graphicFrameChg chg="add mod">
          <ac:chgData name="L. Schnull" userId="4a23e8ba-34b9-467b-97f0-e80117094d46" providerId="ADAL" clId="{A9EC6BE5-B7B1-4B6E-8808-1C1B1190FE31}" dt="2019-02-23T19:19:06.788" v="6624" actId="207"/>
          <ac:graphicFrameMkLst>
            <pc:docMk/>
            <pc:sldMk cId="4211667111" sldId="335"/>
            <ac:graphicFrameMk id="20" creationId="{258B827D-DE44-4AE0-B61D-E8ED02FCA213}"/>
          </ac:graphicFrameMkLst>
        </pc:graphicFrameChg>
        <pc:graphicFrameChg chg="add mod">
          <ac:chgData name="L. Schnull" userId="4a23e8ba-34b9-467b-97f0-e80117094d46" providerId="ADAL" clId="{A9EC6BE5-B7B1-4B6E-8808-1C1B1190FE31}" dt="2019-02-23T23:20:03.099" v="8268"/>
          <ac:graphicFrameMkLst>
            <pc:docMk/>
            <pc:sldMk cId="4211667111" sldId="335"/>
            <ac:graphicFrameMk id="30" creationId="{14FF0EA0-0EDF-4908-A8C2-36CDB9DBC71A}"/>
          </ac:graphicFrameMkLst>
        </pc:graphicFrameChg>
        <pc:graphicFrameChg chg="add del">
          <ac:chgData name="L. Schnull" userId="4a23e8ba-34b9-467b-97f0-e80117094d46" providerId="ADAL" clId="{A9EC6BE5-B7B1-4B6E-8808-1C1B1190FE31}" dt="2019-02-23T18:39:07.698" v="6083" actId="478"/>
          <ac:graphicFrameMkLst>
            <pc:docMk/>
            <pc:sldMk cId="4211667111" sldId="335"/>
            <ac:graphicFrameMk id="71" creationId="{8A4BA471-7621-4823-9DFB-3825C27933D9}"/>
          </ac:graphicFrameMkLst>
        </pc:graphicFrameChg>
        <pc:graphicFrameChg chg="add mod">
          <ac:chgData name="L. Schnull" userId="4a23e8ba-34b9-467b-97f0-e80117094d46" providerId="ADAL" clId="{A9EC6BE5-B7B1-4B6E-8808-1C1B1190FE31}" dt="2019-02-23T23:30:01.955" v="8298"/>
          <ac:graphicFrameMkLst>
            <pc:docMk/>
            <pc:sldMk cId="4211667111" sldId="335"/>
            <ac:graphicFrameMk id="81" creationId="{5021D1AB-0017-4950-9A85-EAC2FC3CFF72}"/>
          </ac:graphicFrameMkLst>
        </pc:graphicFrameChg>
        <pc:graphicFrameChg chg="add mod">
          <ac:chgData name="L. Schnull" userId="4a23e8ba-34b9-467b-97f0-e80117094d46" providerId="ADAL" clId="{A9EC6BE5-B7B1-4B6E-8808-1C1B1190FE31}" dt="2019-02-23T23:29:41.087" v="8297"/>
          <ac:graphicFrameMkLst>
            <pc:docMk/>
            <pc:sldMk cId="4211667111" sldId="335"/>
            <ac:graphicFrameMk id="97" creationId="{4D80E26C-BAF3-4EF7-9685-58F3FC8580E1}"/>
          </ac:graphicFrameMkLst>
        </pc:graphicFrameChg>
        <pc:picChg chg="add del mod">
          <ac:chgData name="L. Schnull" userId="4a23e8ba-34b9-467b-97f0-e80117094d46" providerId="ADAL" clId="{A9EC6BE5-B7B1-4B6E-8808-1C1B1190FE31}" dt="2019-02-23T00:05:15.248" v="1928" actId="478"/>
          <ac:picMkLst>
            <pc:docMk/>
            <pc:sldMk cId="4211667111" sldId="335"/>
            <ac:picMk id="20" creationId="{A9955166-F7EB-4F00-A009-4AB3E70D1FF2}"/>
          </ac:picMkLst>
        </pc:picChg>
        <pc:picChg chg="add mod">
          <ac:chgData name="L. Schnull" userId="4a23e8ba-34b9-467b-97f0-e80117094d46" providerId="ADAL" clId="{A9EC6BE5-B7B1-4B6E-8808-1C1B1190FE31}" dt="2019-02-23T23:21:17.121" v="8294" actId="1035"/>
          <ac:picMkLst>
            <pc:docMk/>
            <pc:sldMk cId="4211667111" sldId="335"/>
            <ac:picMk id="22" creationId="{81DB376F-DC52-41A0-8583-899EB24DFF04}"/>
          </ac:picMkLst>
        </pc:picChg>
        <pc:picChg chg="mod topLvl">
          <ac:chgData name="L. Schnull" userId="4a23e8ba-34b9-467b-97f0-e80117094d46" providerId="ADAL" clId="{A9EC6BE5-B7B1-4B6E-8808-1C1B1190FE31}" dt="2019-02-24T07:32:19.859" v="13724" actId="1036"/>
          <ac:picMkLst>
            <pc:docMk/>
            <pc:sldMk cId="4211667111" sldId="335"/>
            <ac:picMk id="23" creationId="{971D181B-4D87-421D-8833-4B6A916D68DA}"/>
          </ac:picMkLst>
        </pc:picChg>
        <pc:picChg chg="del">
          <ac:chgData name="L. Schnull" userId="4a23e8ba-34b9-467b-97f0-e80117094d46" providerId="ADAL" clId="{A9EC6BE5-B7B1-4B6E-8808-1C1B1190FE31}" dt="2019-02-22T23:44:38.028" v="1009" actId="478"/>
          <ac:picMkLst>
            <pc:docMk/>
            <pc:sldMk cId="4211667111" sldId="335"/>
            <ac:picMk id="24" creationId="{28ECEA57-F1DD-4002-A5C5-B2E9CA6797BA}"/>
          </ac:picMkLst>
        </pc:picChg>
        <pc:picChg chg="mod ord topLvl">
          <ac:chgData name="L. Schnull" userId="4a23e8ba-34b9-467b-97f0-e80117094d46" providerId="ADAL" clId="{A9EC6BE5-B7B1-4B6E-8808-1C1B1190FE31}" dt="2019-02-22T23:50:45.171" v="1206" actId="164"/>
          <ac:picMkLst>
            <pc:docMk/>
            <pc:sldMk cId="4211667111" sldId="335"/>
            <ac:picMk id="25" creationId="{18E7A315-E553-492E-8E0D-3697FB87268F}"/>
          </ac:picMkLst>
        </pc:picChg>
        <pc:picChg chg="del">
          <ac:chgData name="L. Schnull" userId="4a23e8ba-34b9-467b-97f0-e80117094d46" providerId="ADAL" clId="{A9EC6BE5-B7B1-4B6E-8808-1C1B1190FE31}" dt="2019-02-22T23:44:39.946" v="1010" actId="478"/>
          <ac:picMkLst>
            <pc:docMk/>
            <pc:sldMk cId="4211667111" sldId="335"/>
            <ac:picMk id="26" creationId="{CE9A36E5-E4AB-4CD5-AF16-885D1227AEB2}"/>
          </ac:picMkLst>
        </pc:picChg>
        <pc:picChg chg="mod ord topLvl">
          <ac:chgData name="L. Schnull" userId="4a23e8ba-34b9-467b-97f0-e80117094d46" providerId="ADAL" clId="{A9EC6BE5-B7B1-4B6E-8808-1C1B1190FE31}" dt="2019-02-22T23:50:51.002" v="1207" actId="164"/>
          <ac:picMkLst>
            <pc:docMk/>
            <pc:sldMk cId="4211667111" sldId="335"/>
            <ac:picMk id="27" creationId="{C9E51C00-88B3-423C-9C36-E08387C9DC64}"/>
          </ac:picMkLst>
        </pc:picChg>
        <pc:picChg chg="add del mod modCrop">
          <ac:chgData name="L. Schnull" userId="4a23e8ba-34b9-467b-97f0-e80117094d46" providerId="ADAL" clId="{A9EC6BE5-B7B1-4B6E-8808-1C1B1190FE31}" dt="2019-02-23T19:18:27.456" v="6621" actId="478"/>
          <ac:picMkLst>
            <pc:docMk/>
            <pc:sldMk cId="4211667111" sldId="335"/>
            <ac:picMk id="32" creationId="{95AA2465-5714-4A4E-9260-43AA41CF7377}"/>
          </ac:picMkLst>
        </pc:picChg>
        <pc:picChg chg="add del mod">
          <ac:chgData name="L. Schnull" userId="4a23e8ba-34b9-467b-97f0-e80117094d46" providerId="ADAL" clId="{A9EC6BE5-B7B1-4B6E-8808-1C1B1190FE31}" dt="2019-02-23T23:17:25.818" v="8235" actId="478"/>
          <ac:picMkLst>
            <pc:docMk/>
            <pc:sldMk cId="4211667111" sldId="335"/>
            <ac:picMk id="33" creationId="{FDB21645-DE7D-45A2-B117-7A960FD4E97F}"/>
          </ac:picMkLst>
        </pc:picChg>
        <pc:picChg chg="add mod">
          <ac:chgData name="L. Schnull" userId="4a23e8ba-34b9-467b-97f0-e80117094d46" providerId="ADAL" clId="{A9EC6BE5-B7B1-4B6E-8808-1C1B1190FE31}" dt="2019-02-24T07:32:09.714" v="13722" actId="1036"/>
          <ac:picMkLst>
            <pc:docMk/>
            <pc:sldMk cId="4211667111" sldId="335"/>
            <ac:picMk id="38" creationId="{52768FC8-E69F-40AE-AF43-3B9FCF0E1472}"/>
          </ac:picMkLst>
        </pc:picChg>
        <pc:picChg chg="add mod">
          <ac:chgData name="L. Schnull" userId="4a23e8ba-34b9-467b-97f0-e80117094d46" providerId="ADAL" clId="{A9EC6BE5-B7B1-4B6E-8808-1C1B1190FE31}" dt="2019-02-24T07:32:26.186" v="13725" actId="1036"/>
          <ac:picMkLst>
            <pc:docMk/>
            <pc:sldMk cId="4211667111" sldId="335"/>
            <ac:picMk id="43" creationId="{13CCBD4C-6F86-4298-9114-E15621CDA19E}"/>
          </ac:picMkLst>
        </pc:picChg>
        <pc:picChg chg="add del mod">
          <ac:chgData name="L. Schnull" userId="4a23e8ba-34b9-467b-97f0-e80117094d46" providerId="ADAL" clId="{A9EC6BE5-B7B1-4B6E-8808-1C1B1190FE31}" dt="2019-02-23T00:26:49.024" v="2087" actId="478"/>
          <ac:picMkLst>
            <pc:docMk/>
            <pc:sldMk cId="4211667111" sldId="335"/>
            <ac:picMk id="54" creationId="{29E83F8F-4237-4850-A6FF-26574A9A20A2}"/>
          </ac:picMkLst>
        </pc:picChg>
        <pc:picChg chg="add mod">
          <ac:chgData name="L. Schnull" userId="4a23e8ba-34b9-467b-97f0-e80117094d46" providerId="ADAL" clId="{A9EC6BE5-B7B1-4B6E-8808-1C1B1190FE31}" dt="2019-02-23T02:10:15.025" v="2204" actId="164"/>
          <ac:picMkLst>
            <pc:docMk/>
            <pc:sldMk cId="4211667111" sldId="335"/>
            <ac:picMk id="56" creationId="{61B0C9EF-99D9-4D4D-8B42-7A0D314CF3BD}"/>
          </ac:picMkLst>
        </pc:picChg>
        <pc:picChg chg="add mod">
          <ac:chgData name="L. Schnull" userId="4a23e8ba-34b9-467b-97f0-e80117094d46" providerId="ADAL" clId="{A9EC6BE5-B7B1-4B6E-8808-1C1B1190FE31}" dt="2019-02-23T02:10:15.025" v="2204" actId="164"/>
          <ac:picMkLst>
            <pc:docMk/>
            <pc:sldMk cId="4211667111" sldId="335"/>
            <ac:picMk id="58" creationId="{7E4319B8-A30E-4EF2-B234-C09D23EC8FBC}"/>
          </ac:picMkLst>
        </pc:picChg>
        <pc:picChg chg="add mod">
          <ac:chgData name="L. Schnull" userId="4a23e8ba-34b9-467b-97f0-e80117094d46" providerId="ADAL" clId="{A9EC6BE5-B7B1-4B6E-8808-1C1B1190FE31}" dt="2019-02-23T02:10:15.025" v="2204" actId="164"/>
          <ac:picMkLst>
            <pc:docMk/>
            <pc:sldMk cId="4211667111" sldId="335"/>
            <ac:picMk id="60" creationId="{FF2C7DC6-D66F-4554-82CD-63E0152535D3}"/>
          </ac:picMkLst>
        </pc:picChg>
        <pc:picChg chg="add mod">
          <ac:chgData name="L. Schnull" userId="4a23e8ba-34b9-467b-97f0-e80117094d46" providerId="ADAL" clId="{A9EC6BE5-B7B1-4B6E-8808-1C1B1190FE31}" dt="2019-02-23T02:10:15.025" v="2204" actId="164"/>
          <ac:picMkLst>
            <pc:docMk/>
            <pc:sldMk cId="4211667111" sldId="335"/>
            <ac:picMk id="62" creationId="{9D74D7FB-43A3-4981-A3F1-1B87D562FF45}"/>
          </ac:picMkLst>
        </pc:picChg>
        <pc:picChg chg="add del mod modCrop">
          <ac:chgData name="L. Schnull" userId="4a23e8ba-34b9-467b-97f0-e80117094d46" providerId="ADAL" clId="{A9EC6BE5-B7B1-4B6E-8808-1C1B1190FE31}" dt="2019-02-23T00:17:02.307" v="2011" actId="478"/>
          <ac:picMkLst>
            <pc:docMk/>
            <pc:sldMk cId="4211667111" sldId="335"/>
            <ac:picMk id="64" creationId="{12859E25-76E5-4388-B1C9-620056DEFD2A}"/>
          </ac:picMkLst>
        </pc:picChg>
        <pc:picChg chg="add del mod">
          <ac:chgData name="L. Schnull" userId="4a23e8ba-34b9-467b-97f0-e80117094d46" providerId="ADAL" clId="{A9EC6BE5-B7B1-4B6E-8808-1C1B1190FE31}" dt="2019-02-23T00:16:52.892" v="2009" actId="478"/>
          <ac:picMkLst>
            <pc:docMk/>
            <pc:sldMk cId="4211667111" sldId="335"/>
            <ac:picMk id="66" creationId="{E4EFBBB8-36B2-4251-AC17-61433ED206BF}"/>
          </ac:picMkLst>
        </pc:picChg>
        <pc:picChg chg="add del mod modCrop">
          <ac:chgData name="L. Schnull" userId="4a23e8ba-34b9-467b-97f0-e80117094d46" providerId="ADAL" clId="{A9EC6BE5-B7B1-4B6E-8808-1C1B1190FE31}" dt="2019-02-23T00:24:28.712" v="2068" actId="478"/>
          <ac:picMkLst>
            <pc:docMk/>
            <pc:sldMk cId="4211667111" sldId="335"/>
            <ac:picMk id="68" creationId="{2A8E610D-FB09-4B08-B5C5-6054DE379B9E}"/>
          </ac:picMkLst>
        </pc:picChg>
        <pc:picChg chg="add mod">
          <ac:chgData name="L. Schnull" userId="4a23e8ba-34b9-467b-97f0-e80117094d46" providerId="ADAL" clId="{A9EC6BE5-B7B1-4B6E-8808-1C1B1190FE31}" dt="2019-02-23T02:10:15.025" v="2204" actId="164"/>
          <ac:picMkLst>
            <pc:docMk/>
            <pc:sldMk cId="4211667111" sldId="335"/>
            <ac:picMk id="70" creationId="{AB2047A6-5C6B-4940-AF14-A2C105FB125C}"/>
          </ac:picMkLst>
        </pc:picChg>
        <pc:picChg chg="add mod modCrop">
          <ac:chgData name="L. Schnull" userId="4a23e8ba-34b9-467b-97f0-e80117094d46" providerId="ADAL" clId="{A9EC6BE5-B7B1-4B6E-8808-1C1B1190FE31}" dt="2019-02-23T02:10:44.534" v="2210" actId="1037"/>
          <ac:picMkLst>
            <pc:docMk/>
            <pc:sldMk cId="4211667111" sldId="335"/>
            <ac:picMk id="74" creationId="{4F6FCDCE-7419-4788-8968-C8C046ED79DB}"/>
          </ac:picMkLst>
        </pc:picChg>
        <pc:picChg chg="add mod">
          <ac:chgData name="L. Schnull" userId="4a23e8ba-34b9-467b-97f0-e80117094d46" providerId="ADAL" clId="{A9EC6BE5-B7B1-4B6E-8808-1C1B1190FE31}" dt="2019-02-23T02:10:15.025" v="2204" actId="164"/>
          <ac:picMkLst>
            <pc:docMk/>
            <pc:sldMk cId="4211667111" sldId="335"/>
            <ac:picMk id="76" creationId="{72C63282-BB5D-4677-90BB-6D828FCBED66}"/>
          </ac:picMkLst>
        </pc:picChg>
        <pc:picChg chg="add del mod">
          <ac:chgData name="L. Schnull" userId="4a23e8ba-34b9-467b-97f0-e80117094d46" providerId="ADAL" clId="{A9EC6BE5-B7B1-4B6E-8808-1C1B1190FE31}" dt="2019-02-23T01:53:40.720" v="2107" actId="478"/>
          <ac:picMkLst>
            <pc:docMk/>
            <pc:sldMk cId="4211667111" sldId="335"/>
            <ac:picMk id="78" creationId="{66862632-3A93-49F0-BAFA-B79758A6D61B}"/>
          </ac:picMkLst>
        </pc:picChg>
        <pc:picChg chg="add mod modCrop">
          <ac:chgData name="L. Schnull" userId="4a23e8ba-34b9-467b-97f0-e80117094d46" providerId="ADAL" clId="{A9EC6BE5-B7B1-4B6E-8808-1C1B1190FE31}" dt="2019-02-23T02:10:29.772" v="2207" actId="1035"/>
          <ac:picMkLst>
            <pc:docMk/>
            <pc:sldMk cId="4211667111" sldId="335"/>
            <ac:picMk id="83" creationId="{DC4C8D65-69F1-47D7-8B87-30A5C650C7B5}"/>
          </ac:picMkLst>
        </pc:picChg>
        <pc:picChg chg="add del mod">
          <ac:chgData name="L. Schnull" userId="4a23e8ba-34b9-467b-97f0-e80117094d46" providerId="ADAL" clId="{A9EC6BE5-B7B1-4B6E-8808-1C1B1190FE31}" dt="2019-02-23T01:53:52.365" v="2111" actId="478"/>
          <ac:picMkLst>
            <pc:docMk/>
            <pc:sldMk cId="4211667111" sldId="335"/>
            <ac:picMk id="85" creationId="{107A22E5-DE9B-42F1-9FBC-EDF5F08C06E5}"/>
          </ac:picMkLst>
        </pc:picChg>
        <pc:picChg chg="add mod">
          <ac:chgData name="L. Schnull" userId="4a23e8ba-34b9-467b-97f0-e80117094d46" providerId="ADAL" clId="{A9EC6BE5-B7B1-4B6E-8808-1C1B1190FE31}" dt="2019-02-23T02:10:15.025" v="2204" actId="164"/>
          <ac:picMkLst>
            <pc:docMk/>
            <pc:sldMk cId="4211667111" sldId="335"/>
            <ac:picMk id="87" creationId="{E2495EE6-0F4D-43D3-B2E5-A1A58BDDD9F3}"/>
          </ac:picMkLst>
        </pc:picChg>
        <pc:picChg chg="add mod">
          <ac:chgData name="L. Schnull" userId="4a23e8ba-34b9-467b-97f0-e80117094d46" providerId="ADAL" clId="{A9EC6BE5-B7B1-4B6E-8808-1C1B1190FE31}" dt="2019-02-23T02:10:15.025" v="2204" actId="164"/>
          <ac:picMkLst>
            <pc:docMk/>
            <pc:sldMk cId="4211667111" sldId="335"/>
            <ac:picMk id="88" creationId="{E8059ED1-1CD0-48E4-B95F-83DFEBF5CA7A}"/>
          </ac:picMkLst>
        </pc:picChg>
        <pc:picChg chg="add del mod">
          <ac:chgData name="L. Schnull" userId="4a23e8ba-34b9-467b-97f0-e80117094d46" providerId="ADAL" clId="{A9EC6BE5-B7B1-4B6E-8808-1C1B1190FE31}" dt="2019-02-23T02:00:23.940" v="2153" actId="478"/>
          <ac:picMkLst>
            <pc:docMk/>
            <pc:sldMk cId="4211667111" sldId="335"/>
            <ac:picMk id="90" creationId="{8B39EED8-9D89-40B4-ABF2-6A99096B345D}"/>
          </ac:picMkLst>
        </pc:picChg>
        <pc:picChg chg="add del mod modCrop">
          <ac:chgData name="L. Schnull" userId="4a23e8ba-34b9-467b-97f0-e80117094d46" providerId="ADAL" clId="{A9EC6BE5-B7B1-4B6E-8808-1C1B1190FE31}" dt="2019-02-23T19:18:26.484" v="6620" actId="478"/>
          <ac:picMkLst>
            <pc:docMk/>
            <pc:sldMk cId="4211667111" sldId="335"/>
            <ac:picMk id="90" creationId="{AF60DAA0-D908-4E23-8A05-38B063F50D31}"/>
          </ac:picMkLst>
        </pc:picChg>
        <pc:picChg chg="add del mod">
          <ac:chgData name="L. Schnull" userId="4a23e8ba-34b9-467b-97f0-e80117094d46" providerId="ADAL" clId="{A9EC6BE5-B7B1-4B6E-8808-1C1B1190FE31}" dt="2019-02-23T23:17:23.287" v="8234" actId="478"/>
          <ac:picMkLst>
            <pc:docMk/>
            <pc:sldMk cId="4211667111" sldId="335"/>
            <ac:picMk id="91" creationId="{BFE6F918-7963-4CED-BA3F-5FA0812895B7}"/>
          </ac:picMkLst>
        </pc:picChg>
        <pc:picChg chg="add mod modCrop">
          <ac:chgData name="L. Schnull" userId="4a23e8ba-34b9-467b-97f0-e80117094d46" providerId="ADAL" clId="{A9EC6BE5-B7B1-4B6E-8808-1C1B1190FE31}" dt="2019-02-23T02:10:15.025" v="2204" actId="164"/>
          <ac:picMkLst>
            <pc:docMk/>
            <pc:sldMk cId="4211667111" sldId="335"/>
            <ac:picMk id="92" creationId="{F216EF57-BE42-4089-9F70-7A43746F57D7}"/>
          </ac:picMkLst>
        </pc:picChg>
        <pc:picChg chg="add mod ord">
          <ac:chgData name="L. Schnull" userId="4a23e8ba-34b9-467b-97f0-e80117094d46" providerId="ADAL" clId="{A9EC6BE5-B7B1-4B6E-8808-1C1B1190FE31}" dt="2019-02-23T02:23:22.311" v="2349" actId="167"/>
          <ac:picMkLst>
            <pc:docMk/>
            <pc:sldMk cId="4211667111" sldId="335"/>
            <ac:picMk id="95" creationId="{CA187819-4190-49B1-8E58-BC0C48156F02}"/>
          </ac:picMkLst>
        </pc:picChg>
        <pc:cxnChg chg="add del mod ord">
          <ac:chgData name="L. Schnull" userId="4a23e8ba-34b9-467b-97f0-e80117094d46" providerId="ADAL" clId="{A9EC6BE5-B7B1-4B6E-8808-1C1B1190FE31}" dt="2019-02-23T02:21:34.456" v="2316" actId="478"/>
          <ac:cxnSpMkLst>
            <pc:docMk/>
            <pc:sldMk cId="4211667111" sldId="335"/>
            <ac:cxnSpMk id="98" creationId="{7823FA7F-2ACB-4BCD-BA19-2B15672C0899}"/>
          </ac:cxnSpMkLst>
        </pc:cxnChg>
      </pc:sldChg>
      <pc:sldChg chg="addSp modSp mod">
        <pc:chgData name="L. Schnull" userId="4a23e8ba-34b9-467b-97f0-e80117094d46" providerId="ADAL" clId="{A9EC6BE5-B7B1-4B6E-8808-1C1B1190FE31}" dt="2019-02-25T11:50:02.916" v="17792" actId="27918"/>
        <pc:sldMkLst>
          <pc:docMk/>
          <pc:sldMk cId="1405888960" sldId="336"/>
        </pc:sldMkLst>
        <pc:spChg chg="add mod">
          <ac:chgData name="L. Schnull" userId="4a23e8ba-34b9-467b-97f0-e80117094d46" providerId="ADAL" clId="{A9EC6BE5-B7B1-4B6E-8808-1C1B1190FE31}" dt="2019-02-24T07:01:13.136" v="13326" actId="14100"/>
          <ac:spMkLst>
            <pc:docMk/>
            <pc:sldMk cId="1405888960" sldId="336"/>
            <ac:spMk id="18" creationId="{B2E834CE-ABDA-4024-B2BA-B9C4264C7FEC}"/>
          </ac:spMkLst>
        </pc:spChg>
        <pc:spChg chg="mod ord">
          <ac:chgData name="L. Schnull" userId="4a23e8ba-34b9-467b-97f0-e80117094d46" providerId="ADAL" clId="{A9EC6BE5-B7B1-4B6E-8808-1C1B1190FE31}" dt="2019-02-24T07:01:00.459" v="13325" actId="166"/>
          <ac:spMkLst>
            <pc:docMk/>
            <pc:sldMk cId="1405888960" sldId="336"/>
            <ac:spMk id="36" creationId="{A47CF245-590E-4423-AFB2-120A0A4EB17D}"/>
          </ac:spMkLst>
        </pc:spChg>
        <pc:spChg chg="mod">
          <ac:chgData name="L. Schnull" userId="4a23e8ba-34b9-467b-97f0-e80117094d46" providerId="ADAL" clId="{A9EC6BE5-B7B1-4B6E-8808-1C1B1190FE31}" dt="2019-02-25T11:43:29.897" v="17790" actId="20577"/>
          <ac:spMkLst>
            <pc:docMk/>
            <pc:sldMk cId="1405888960" sldId="336"/>
            <ac:spMk id="52" creationId="{EBFDDA8F-9C0F-4B34-9F06-C631BEB30EAA}"/>
          </ac:spMkLst>
        </pc:spChg>
        <pc:spChg chg="add mod">
          <ac:chgData name="L. Schnull" userId="4a23e8ba-34b9-467b-97f0-e80117094d46" providerId="ADAL" clId="{A9EC6BE5-B7B1-4B6E-8808-1C1B1190FE31}" dt="2019-02-24T06:58:50.759" v="13300" actId="1076"/>
          <ac:spMkLst>
            <pc:docMk/>
            <pc:sldMk cId="1405888960" sldId="336"/>
            <ac:spMk id="68" creationId="{966ECD01-038D-4BA5-A868-D5EFA96E679C}"/>
          </ac:spMkLst>
        </pc:spChg>
        <pc:grpChg chg="add mod">
          <ac:chgData name="L. Schnull" userId="4a23e8ba-34b9-467b-97f0-e80117094d46" providerId="ADAL" clId="{A9EC6BE5-B7B1-4B6E-8808-1C1B1190FE31}" dt="2019-02-24T07:00:55.624" v="13324" actId="164"/>
          <ac:grpSpMkLst>
            <pc:docMk/>
            <pc:sldMk cId="1405888960" sldId="336"/>
            <ac:grpSpMk id="20" creationId="{6981C949-F379-4858-8084-93F18F30D6E5}"/>
          </ac:grpSpMkLst>
        </pc:grpChg>
        <pc:grpChg chg="add mod">
          <ac:chgData name="L. Schnull" userId="4a23e8ba-34b9-467b-97f0-e80117094d46" providerId="ADAL" clId="{A9EC6BE5-B7B1-4B6E-8808-1C1B1190FE31}" dt="2019-02-24T07:00:55.624" v="13324" actId="164"/>
          <ac:grpSpMkLst>
            <pc:docMk/>
            <pc:sldMk cId="1405888960" sldId="336"/>
            <ac:grpSpMk id="67" creationId="{38884C7B-3ED9-4797-9FB2-CF07136178C4}"/>
          </ac:grpSpMkLst>
        </pc:grpChg>
        <pc:picChg chg="add mod modCrop">
          <ac:chgData name="L. Schnull" userId="4a23e8ba-34b9-467b-97f0-e80117094d46" providerId="ADAL" clId="{A9EC6BE5-B7B1-4B6E-8808-1C1B1190FE31}" dt="2019-02-24T06:59:06.259" v="13306" actId="732"/>
          <ac:picMkLst>
            <pc:docMk/>
            <pc:sldMk cId="1405888960" sldId="336"/>
            <ac:picMk id="17" creationId="{79F64357-0BF5-469B-89B2-A59A12744332}"/>
          </ac:picMkLst>
        </pc:pic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19" creationId="{DD68EAB1-F8AF-4D7E-B6C8-307265B35839}"/>
          </ac:cxnSpMkLst>
        </pc:cxn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33" creationId="{782DDFE1-A624-4678-A980-F446CA1A295B}"/>
          </ac:cxnSpMkLst>
        </pc:cxn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34" creationId="{88790CEB-A113-4A7F-A245-C837216A86BA}"/>
          </ac:cxnSpMkLst>
        </pc:cxn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37" creationId="{29EB4105-1AD3-46B9-B98A-5C2E4C59C940}"/>
          </ac:cxnSpMkLst>
        </pc:cxn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38" creationId="{36947CA0-2DB5-4020-A18E-1EDD4BDAA7CE}"/>
          </ac:cxnSpMkLst>
        </pc:cxn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45" creationId="{25989DDA-E9C5-4254-8286-61479DCBF54E}"/>
          </ac:cxnSpMkLst>
        </pc:cxn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47" creationId="{36C43DE5-B416-47D7-922F-585984A9DA03}"/>
          </ac:cxnSpMkLst>
        </pc:cxn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48" creationId="{D2585F93-615B-47F8-B191-29D721C79E00}"/>
          </ac:cxnSpMkLst>
        </pc:cxn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54" creationId="{1223C6E3-E997-4C6F-BFE6-08C107572F79}"/>
          </ac:cxnSpMkLst>
        </pc:cxn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55" creationId="{0DF531B0-0429-4746-9DEA-A3603B372B24}"/>
          </ac:cxnSpMkLst>
        </pc:cxn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56" creationId="{04E40658-3402-4034-BB29-06736CB4A477}"/>
          </ac:cxnSpMkLst>
        </pc:cxnChg>
        <pc:cxnChg chg="add mod">
          <ac:chgData name="L. Schnull" userId="4a23e8ba-34b9-467b-97f0-e80117094d46" providerId="ADAL" clId="{A9EC6BE5-B7B1-4B6E-8808-1C1B1190FE31}" dt="2019-02-24T08:33:17.868" v="13791" actId="692"/>
          <ac:cxnSpMkLst>
            <pc:docMk/>
            <pc:sldMk cId="1405888960" sldId="336"/>
            <ac:cxnSpMk id="57" creationId="{F8C74BE3-56BB-4BFB-88A8-39660AA98C1D}"/>
          </ac:cxnSpMkLst>
        </pc:cxnChg>
      </pc:sldChg>
      <pc:sldChg chg="addSp">
        <pc:chgData name="L. Schnull" userId="4a23e8ba-34b9-467b-97f0-e80117094d46" providerId="ADAL" clId="{A9EC6BE5-B7B1-4B6E-8808-1C1B1190FE31}" dt="2019-02-28T07:16:35.678" v="23524"/>
        <pc:sldMkLst>
          <pc:docMk/>
          <pc:sldMk cId="2201937371" sldId="338"/>
        </pc:sldMkLst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9" creationId="{429974FB-B61B-4C88-86A4-5BFADB2C26C6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11" creationId="{818469E7-9425-4C6C-B11B-3F3568A376B7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12" creationId="{35C00CD7-67CD-4A79-A7AD-99C10CD69900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14" creationId="{797EA198-E8BD-4BC4-9DA5-2197B7A3E3F9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15" creationId="{42E7E6E5-9135-4EE8-8AC3-4507C3153FE6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16" creationId="{B72951A0-1DF3-42F0-B514-C68D384B59F3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17" creationId="{B7D2DAB1-9332-4596-9CC0-DDBD5298E39D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19" creationId="{32666E5E-EFC8-40DF-B1D0-811FECE41F0D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20" creationId="{57689828-0029-4727-ADBB-0E4579A5BBB7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22" creationId="{C969F923-BACA-45BA-9FE9-BAAA77013A67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23" creationId="{C039FC42-6A36-43E6-9927-6FF30236FC69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25" creationId="{37D4C628-AB6C-4845-9CA2-AFD9615EE707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26" creationId="{FB9037C8-3600-4790-BE98-ADFEE1DAB57C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27" creationId="{A5A01DC1-8D4C-4082-9ED5-71036BF7D0FD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28" creationId="{55BACAA8-E564-4239-9B76-B6FBF763C6FD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29" creationId="{DAA5DEB1-E353-4375-B35D-A58E70F4A6D1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30" creationId="{7A97217C-71F2-4A6F-9BF4-96018CD1CAEE}"/>
          </ac:spMkLst>
        </pc:spChg>
        <pc:spChg chg="add">
          <ac:chgData name="L. Schnull" userId="4a23e8ba-34b9-467b-97f0-e80117094d46" providerId="ADAL" clId="{A9EC6BE5-B7B1-4B6E-8808-1C1B1190FE31}" dt="2019-02-28T07:16:35.678" v="23524"/>
          <ac:spMkLst>
            <pc:docMk/>
            <pc:sldMk cId="2201937371" sldId="338"/>
            <ac:spMk id="32" creationId="{F0602E27-6FA7-41DD-B99F-B540D0409D81}"/>
          </ac:spMkLst>
        </pc:spChg>
        <pc:picChg chg="add">
          <ac:chgData name="L. Schnull" userId="4a23e8ba-34b9-467b-97f0-e80117094d46" providerId="ADAL" clId="{A9EC6BE5-B7B1-4B6E-8808-1C1B1190FE31}" dt="2019-02-23T18:05:29.407" v="5675"/>
          <ac:picMkLst>
            <pc:docMk/>
            <pc:sldMk cId="2201937371" sldId="338"/>
            <ac:picMk id="7" creationId="{13B2879A-AC29-49F5-88A5-346EE78222EC}"/>
          </ac:picMkLst>
        </pc:picChg>
        <pc:cxnChg chg="add">
          <ac:chgData name="L. Schnull" userId="4a23e8ba-34b9-467b-97f0-e80117094d46" providerId="ADAL" clId="{A9EC6BE5-B7B1-4B6E-8808-1C1B1190FE31}" dt="2019-02-28T07:16:35.678" v="23524"/>
          <ac:cxnSpMkLst>
            <pc:docMk/>
            <pc:sldMk cId="2201937371" sldId="338"/>
            <ac:cxnSpMk id="8" creationId="{41C3ED56-EA50-4F1E-A3ED-7FDA53069816}"/>
          </ac:cxnSpMkLst>
        </pc:cxnChg>
        <pc:cxnChg chg="add">
          <ac:chgData name="L. Schnull" userId="4a23e8ba-34b9-467b-97f0-e80117094d46" providerId="ADAL" clId="{A9EC6BE5-B7B1-4B6E-8808-1C1B1190FE31}" dt="2019-02-28T07:16:35.678" v="23524"/>
          <ac:cxnSpMkLst>
            <pc:docMk/>
            <pc:sldMk cId="2201937371" sldId="338"/>
            <ac:cxnSpMk id="10" creationId="{37F189C0-B425-490F-842B-32759BF265F6}"/>
          </ac:cxnSpMkLst>
        </pc:cxnChg>
        <pc:cxnChg chg="add">
          <ac:chgData name="L. Schnull" userId="4a23e8ba-34b9-467b-97f0-e80117094d46" providerId="ADAL" clId="{A9EC6BE5-B7B1-4B6E-8808-1C1B1190FE31}" dt="2019-02-28T07:16:35.678" v="23524"/>
          <ac:cxnSpMkLst>
            <pc:docMk/>
            <pc:sldMk cId="2201937371" sldId="338"/>
            <ac:cxnSpMk id="13" creationId="{A070C84E-8B8E-4BB7-9814-BF27FABB9F98}"/>
          </ac:cxnSpMkLst>
        </pc:cxnChg>
        <pc:cxnChg chg="add">
          <ac:chgData name="L. Schnull" userId="4a23e8ba-34b9-467b-97f0-e80117094d46" providerId="ADAL" clId="{A9EC6BE5-B7B1-4B6E-8808-1C1B1190FE31}" dt="2019-02-28T07:16:35.678" v="23524"/>
          <ac:cxnSpMkLst>
            <pc:docMk/>
            <pc:sldMk cId="2201937371" sldId="338"/>
            <ac:cxnSpMk id="18" creationId="{18CB5B8A-EBA5-495A-853A-6286C4FB2C94}"/>
          </ac:cxnSpMkLst>
        </pc:cxnChg>
        <pc:cxnChg chg="add">
          <ac:chgData name="L. Schnull" userId="4a23e8ba-34b9-467b-97f0-e80117094d46" providerId="ADAL" clId="{A9EC6BE5-B7B1-4B6E-8808-1C1B1190FE31}" dt="2019-02-28T07:16:35.678" v="23524"/>
          <ac:cxnSpMkLst>
            <pc:docMk/>
            <pc:sldMk cId="2201937371" sldId="338"/>
            <ac:cxnSpMk id="21" creationId="{C3159529-868E-4D69-A09A-5C0416C45020}"/>
          </ac:cxnSpMkLst>
        </pc:cxnChg>
        <pc:cxnChg chg="add">
          <ac:chgData name="L. Schnull" userId="4a23e8ba-34b9-467b-97f0-e80117094d46" providerId="ADAL" clId="{A9EC6BE5-B7B1-4B6E-8808-1C1B1190FE31}" dt="2019-02-28T07:16:35.678" v="23524"/>
          <ac:cxnSpMkLst>
            <pc:docMk/>
            <pc:sldMk cId="2201937371" sldId="338"/>
            <ac:cxnSpMk id="24" creationId="{5687E1B1-E304-4CBA-9719-AB1234EC5A08}"/>
          </ac:cxnSpMkLst>
        </pc:cxnChg>
        <pc:cxnChg chg="add">
          <ac:chgData name="L. Schnull" userId="4a23e8ba-34b9-467b-97f0-e80117094d46" providerId="ADAL" clId="{A9EC6BE5-B7B1-4B6E-8808-1C1B1190FE31}" dt="2019-02-28T07:16:35.678" v="23524"/>
          <ac:cxnSpMkLst>
            <pc:docMk/>
            <pc:sldMk cId="2201937371" sldId="338"/>
            <ac:cxnSpMk id="31" creationId="{079F42C6-9EF7-4436-8558-7E6D77CBCBDE}"/>
          </ac:cxnSpMkLst>
        </pc:cxnChg>
      </pc:sldChg>
      <pc:sldChg chg="addSp delSp">
        <pc:chgData name="L. Schnull" userId="4a23e8ba-34b9-467b-97f0-e80117094d46" providerId="ADAL" clId="{A9EC6BE5-B7B1-4B6E-8808-1C1B1190FE31}" dt="2019-02-24T07:31:11.116" v="13720" actId="478"/>
        <pc:sldMkLst>
          <pc:docMk/>
          <pc:sldMk cId="431950714" sldId="339"/>
        </pc:sldMkLst>
        <pc:picChg chg="add del">
          <ac:chgData name="L. Schnull" userId="4a23e8ba-34b9-467b-97f0-e80117094d46" providerId="ADAL" clId="{A9EC6BE5-B7B1-4B6E-8808-1C1B1190FE31}" dt="2019-02-24T07:31:11.116" v="13720" actId="478"/>
          <ac:picMkLst>
            <pc:docMk/>
            <pc:sldMk cId="431950714" sldId="339"/>
            <ac:picMk id="7" creationId="{4D0627DF-ECAA-4C92-A199-D8DD68A1FD1B}"/>
          </ac:picMkLst>
        </pc:picChg>
      </pc:sldChg>
      <pc:sldChg chg="addSp modSp">
        <pc:chgData name="L. Schnull" userId="4a23e8ba-34b9-467b-97f0-e80117094d46" providerId="ADAL" clId="{A9EC6BE5-B7B1-4B6E-8808-1C1B1190FE31}" dt="2019-02-24T03:47:59.773" v="10048" actId="1076"/>
        <pc:sldMkLst>
          <pc:docMk/>
          <pc:sldMk cId="1384590651" sldId="342"/>
        </pc:sldMkLst>
        <pc:spChg chg="mod">
          <ac:chgData name="L. Schnull" userId="4a23e8ba-34b9-467b-97f0-e80117094d46" providerId="ADAL" clId="{A9EC6BE5-B7B1-4B6E-8808-1C1B1190FE31}" dt="2019-02-24T03:46:00.842" v="10035" actId="20577"/>
          <ac:spMkLst>
            <pc:docMk/>
            <pc:sldMk cId="1384590651" sldId="342"/>
            <ac:spMk id="2" creationId="{8E2E50B0-1DFF-4F14-AABB-724F2E5778AB}"/>
          </ac:spMkLst>
        </pc:spChg>
        <pc:picChg chg="add mod">
          <ac:chgData name="L. Schnull" userId="4a23e8ba-34b9-467b-97f0-e80117094d46" providerId="ADAL" clId="{A9EC6BE5-B7B1-4B6E-8808-1C1B1190FE31}" dt="2019-02-24T03:46:43.115" v="10038" actId="1076"/>
          <ac:picMkLst>
            <pc:docMk/>
            <pc:sldMk cId="1384590651" sldId="342"/>
            <ac:picMk id="7" creationId="{FF9D360C-9344-4C45-894B-7E59E8C80D32}"/>
          </ac:picMkLst>
        </pc:picChg>
        <pc:picChg chg="add mod">
          <ac:chgData name="L. Schnull" userId="4a23e8ba-34b9-467b-97f0-e80117094d46" providerId="ADAL" clId="{A9EC6BE5-B7B1-4B6E-8808-1C1B1190FE31}" dt="2019-02-24T03:47:12.471" v="10041" actId="1076"/>
          <ac:picMkLst>
            <pc:docMk/>
            <pc:sldMk cId="1384590651" sldId="342"/>
            <ac:picMk id="8" creationId="{E88DDB92-7366-4E47-9CE2-1761EEFCACDB}"/>
          </ac:picMkLst>
        </pc:picChg>
        <pc:picChg chg="add mod">
          <ac:chgData name="L. Schnull" userId="4a23e8ba-34b9-467b-97f0-e80117094d46" providerId="ADAL" clId="{A9EC6BE5-B7B1-4B6E-8808-1C1B1190FE31}" dt="2019-02-24T03:47:38.891" v="10045" actId="1076"/>
          <ac:picMkLst>
            <pc:docMk/>
            <pc:sldMk cId="1384590651" sldId="342"/>
            <ac:picMk id="9" creationId="{374F68E4-EE3E-4CEA-A954-4544566B3600}"/>
          </ac:picMkLst>
        </pc:picChg>
        <pc:picChg chg="add mod">
          <ac:chgData name="L. Schnull" userId="4a23e8ba-34b9-467b-97f0-e80117094d46" providerId="ADAL" clId="{A9EC6BE5-B7B1-4B6E-8808-1C1B1190FE31}" dt="2019-02-24T03:47:59.773" v="10048" actId="1076"/>
          <ac:picMkLst>
            <pc:docMk/>
            <pc:sldMk cId="1384590651" sldId="342"/>
            <ac:picMk id="10" creationId="{88AA0795-F25E-4CDF-837A-B599E3157165}"/>
          </ac:picMkLst>
        </pc:picChg>
      </pc:sldChg>
      <pc:sldChg chg="addSp delSp modSp">
        <pc:chgData name="L. Schnull" userId="4a23e8ba-34b9-467b-97f0-e80117094d46" providerId="ADAL" clId="{A9EC6BE5-B7B1-4B6E-8808-1C1B1190FE31}" dt="2019-02-24T03:20:12.924" v="9478" actId="12100"/>
        <pc:sldMkLst>
          <pc:docMk/>
          <pc:sldMk cId="1532201981" sldId="343"/>
        </pc:sldMkLst>
        <pc:spChg chg="mod">
          <ac:chgData name="L. Schnull" userId="4a23e8ba-34b9-467b-97f0-e80117094d46" providerId="ADAL" clId="{A9EC6BE5-B7B1-4B6E-8808-1C1B1190FE31}" dt="2019-02-23T21:32:04.298" v="7093" actId="20577"/>
          <ac:spMkLst>
            <pc:docMk/>
            <pc:sldMk cId="1532201981" sldId="343"/>
            <ac:spMk id="2" creationId="{8E2E50B0-1DFF-4F14-AABB-724F2E5778AB}"/>
          </ac:spMkLst>
        </pc:spChg>
        <pc:graphicFrameChg chg="add mod">
          <ac:chgData name="L. Schnull" userId="4a23e8ba-34b9-467b-97f0-e80117094d46" providerId="ADAL" clId="{A9EC6BE5-B7B1-4B6E-8808-1C1B1190FE31}" dt="2019-02-24T03:20:12.924" v="9478" actId="12100"/>
          <ac:graphicFrameMkLst>
            <pc:docMk/>
            <pc:sldMk cId="1532201981" sldId="343"/>
            <ac:graphicFrameMk id="7" creationId="{EB3F0E10-C5F3-4408-B378-ACECF764855A}"/>
          </ac:graphicFrameMkLst>
        </pc:graphicFrameChg>
        <pc:picChg chg="add del">
          <ac:chgData name="L. Schnull" userId="4a23e8ba-34b9-467b-97f0-e80117094d46" providerId="ADAL" clId="{A9EC6BE5-B7B1-4B6E-8808-1C1B1190FE31}" dt="2019-02-23T17:41:32.733" v="4668" actId="478"/>
          <ac:picMkLst>
            <pc:docMk/>
            <pc:sldMk cId="1532201981" sldId="343"/>
            <ac:picMk id="7" creationId="{E05A5E4A-4B17-4224-A41E-E55BAA6FF919}"/>
          </ac:picMkLst>
        </pc:picChg>
        <pc:picChg chg="add mod">
          <ac:chgData name="L. Schnull" userId="4a23e8ba-34b9-467b-97f0-e80117094d46" providerId="ADAL" clId="{A9EC6BE5-B7B1-4B6E-8808-1C1B1190FE31}" dt="2019-02-23T22:12:24.497" v="7583" actId="1076"/>
          <ac:picMkLst>
            <pc:docMk/>
            <pc:sldMk cId="1532201981" sldId="343"/>
            <ac:picMk id="8" creationId="{5F7788B5-F49C-49AA-AE40-336155038E64}"/>
          </ac:picMkLst>
        </pc:picChg>
        <pc:picChg chg="add mod ord">
          <ac:chgData name="L. Schnull" userId="4a23e8ba-34b9-467b-97f0-e80117094d46" providerId="ADAL" clId="{A9EC6BE5-B7B1-4B6E-8808-1C1B1190FE31}" dt="2019-02-24T03:19:31.817" v="9477" actId="167"/>
          <ac:picMkLst>
            <pc:docMk/>
            <pc:sldMk cId="1532201981" sldId="343"/>
            <ac:picMk id="9" creationId="{4F70E39C-7237-4A2C-A07C-7F20DD9154D8}"/>
          </ac:picMkLst>
        </pc:picChg>
      </pc:sldChg>
      <pc:sldChg chg="modSp">
        <pc:chgData name="L. Schnull" userId="4a23e8ba-34b9-467b-97f0-e80117094d46" providerId="ADAL" clId="{A9EC6BE5-B7B1-4B6E-8808-1C1B1190FE31}" dt="2019-02-24T17:50:52.844" v="13965" actId="255"/>
        <pc:sldMkLst>
          <pc:docMk/>
          <pc:sldMk cId="1242631492" sldId="345"/>
        </pc:sldMkLst>
        <pc:spChg chg="mod">
          <ac:chgData name="L. Schnull" userId="4a23e8ba-34b9-467b-97f0-e80117094d46" providerId="ADAL" clId="{A9EC6BE5-B7B1-4B6E-8808-1C1B1190FE31}" dt="2019-02-24T17:50:52.844" v="13965" actId="255"/>
          <ac:spMkLst>
            <pc:docMk/>
            <pc:sldMk cId="1242631492" sldId="345"/>
            <ac:spMk id="7" creationId="{4307D16A-5BE9-49A7-AE89-A57AF983B665}"/>
          </ac:spMkLst>
        </pc:spChg>
        <pc:spChg chg="mod">
          <ac:chgData name="L. Schnull" userId="4a23e8ba-34b9-467b-97f0-e80117094d46" providerId="ADAL" clId="{A9EC6BE5-B7B1-4B6E-8808-1C1B1190FE31}" dt="2019-02-24T17:50:52.844" v="13965" actId="255"/>
          <ac:spMkLst>
            <pc:docMk/>
            <pc:sldMk cId="1242631492" sldId="345"/>
            <ac:spMk id="8" creationId="{850671CE-5375-4230-B8BC-0C7248A3D678}"/>
          </ac:spMkLst>
        </pc:spChg>
        <pc:spChg chg="mod">
          <ac:chgData name="L. Schnull" userId="4a23e8ba-34b9-467b-97f0-e80117094d46" providerId="ADAL" clId="{A9EC6BE5-B7B1-4B6E-8808-1C1B1190FE31}" dt="2019-02-24T17:50:52.844" v="13965" actId="255"/>
          <ac:spMkLst>
            <pc:docMk/>
            <pc:sldMk cId="1242631492" sldId="345"/>
            <ac:spMk id="9" creationId="{2D13123F-5D3A-40C0-B330-A8DCD57403BA}"/>
          </ac:spMkLst>
        </pc:spChg>
        <pc:spChg chg="mod">
          <ac:chgData name="L. Schnull" userId="4a23e8ba-34b9-467b-97f0-e80117094d46" providerId="ADAL" clId="{A9EC6BE5-B7B1-4B6E-8808-1C1B1190FE31}" dt="2019-02-24T17:50:52.844" v="13965" actId="255"/>
          <ac:spMkLst>
            <pc:docMk/>
            <pc:sldMk cId="1242631492" sldId="345"/>
            <ac:spMk id="10" creationId="{BEE9AE83-30B6-4218-B4F3-8F55E275EACE}"/>
          </ac:spMkLst>
        </pc:spChg>
      </pc:sldChg>
      <pc:sldChg chg="addSp delSp modSp add">
        <pc:chgData name="L. Schnull" userId="4a23e8ba-34b9-467b-97f0-e80117094d46" providerId="ADAL" clId="{A9EC6BE5-B7B1-4B6E-8808-1C1B1190FE31}" dt="2019-02-23T19:56:21.229" v="6818" actId="1366"/>
        <pc:sldMkLst>
          <pc:docMk/>
          <pc:sldMk cId="2501452810" sldId="346"/>
        </pc:sldMkLst>
        <pc:spChg chg="mod">
          <ac:chgData name="L. Schnull" userId="4a23e8ba-34b9-467b-97f0-e80117094d46" providerId="ADAL" clId="{A9EC6BE5-B7B1-4B6E-8808-1C1B1190FE31}" dt="2019-02-23T17:41:00.836" v="4663" actId="20577"/>
          <ac:spMkLst>
            <pc:docMk/>
            <pc:sldMk cId="2501452810" sldId="346"/>
            <ac:spMk id="2" creationId="{8E2E50B0-1DFF-4F14-AABB-724F2E5778AB}"/>
          </ac:spMkLst>
        </pc:spChg>
        <pc:grpChg chg="add mod">
          <ac:chgData name="L. Schnull" userId="4a23e8ba-34b9-467b-97f0-e80117094d46" providerId="ADAL" clId="{A9EC6BE5-B7B1-4B6E-8808-1C1B1190FE31}" dt="2019-02-23T17:45:26.505" v="4697" actId="1076"/>
          <ac:grpSpMkLst>
            <pc:docMk/>
            <pc:sldMk cId="2501452810" sldId="346"/>
            <ac:grpSpMk id="11" creationId="{648C3B3C-0D62-412A-BF42-0F3FCF09F35B}"/>
          </ac:grpSpMkLst>
        </pc:grpChg>
        <pc:picChg chg="add del mod">
          <ac:chgData name="L. Schnull" userId="4a23e8ba-34b9-467b-97f0-e80117094d46" providerId="ADAL" clId="{A9EC6BE5-B7B1-4B6E-8808-1C1B1190FE31}" dt="2019-02-23T17:44:18.487" v="4684" actId="478"/>
          <ac:picMkLst>
            <pc:docMk/>
            <pc:sldMk cId="2501452810" sldId="346"/>
            <ac:picMk id="7" creationId="{B4939E78-FB5F-4DF7-91F9-12C55687B09B}"/>
          </ac:picMkLst>
        </pc:picChg>
        <pc:picChg chg="add mod">
          <ac:chgData name="L. Schnull" userId="4a23e8ba-34b9-467b-97f0-e80117094d46" providerId="ADAL" clId="{A9EC6BE5-B7B1-4B6E-8808-1C1B1190FE31}" dt="2019-02-23T19:55:46.737" v="6815"/>
          <ac:picMkLst>
            <pc:docMk/>
            <pc:sldMk cId="2501452810" sldId="346"/>
            <ac:picMk id="8" creationId="{23EF79FF-8216-4BE7-98F7-A6079DB2E056}"/>
          </ac:picMkLst>
        </pc:picChg>
        <pc:picChg chg="add mod">
          <ac:chgData name="L. Schnull" userId="4a23e8ba-34b9-467b-97f0-e80117094d46" providerId="ADAL" clId="{A9EC6BE5-B7B1-4B6E-8808-1C1B1190FE31}" dt="2019-02-23T19:56:21.229" v="6818" actId="1366"/>
          <ac:picMkLst>
            <pc:docMk/>
            <pc:sldMk cId="2501452810" sldId="346"/>
            <ac:picMk id="9" creationId="{40CE6A67-3C7F-4A22-8286-28C228F55B45}"/>
          </ac:picMkLst>
        </pc:picChg>
        <pc:picChg chg="add mod">
          <ac:chgData name="L. Schnull" userId="4a23e8ba-34b9-467b-97f0-e80117094d46" providerId="ADAL" clId="{A9EC6BE5-B7B1-4B6E-8808-1C1B1190FE31}" dt="2019-02-23T19:56:02.568" v="6816"/>
          <ac:picMkLst>
            <pc:docMk/>
            <pc:sldMk cId="2501452810" sldId="346"/>
            <ac:picMk id="10" creationId="{B71E235B-C427-49A0-BD30-8BF514BC90A2}"/>
          </ac:picMkLst>
        </pc:picChg>
      </pc:sldChg>
      <pc:sldChg chg="addSp delSp modSp add">
        <pc:chgData name="L. Schnull" userId="4a23e8ba-34b9-467b-97f0-e80117094d46" providerId="ADAL" clId="{A9EC6BE5-B7B1-4B6E-8808-1C1B1190FE31}" dt="2019-02-23T19:58:14.976" v="6821" actId="14100"/>
        <pc:sldMkLst>
          <pc:docMk/>
          <pc:sldMk cId="2492923496" sldId="347"/>
        </pc:sldMkLst>
        <pc:spChg chg="mod">
          <ac:chgData name="L. Schnull" userId="4a23e8ba-34b9-467b-97f0-e80117094d46" providerId="ADAL" clId="{A9EC6BE5-B7B1-4B6E-8808-1C1B1190FE31}" dt="2019-02-23T17:46:20.893" v="4731" actId="20577"/>
          <ac:spMkLst>
            <pc:docMk/>
            <pc:sldMk cId="2492923496" sldId="347"/>
            <ac:spMk id="2" creationId="{8E2E50B0-1DFF-4F14-AABB-724F2E5778AB}"/>
          </ac:spMkLst>
        </pc:spChg>
        <pc:grpChg chg="del">
          <ac:chgData name="L. Schnull" userId="4a23e8ba-34b9-467b-97f0-e80117094d46" providerId="ADAL" clId="{A9EC6BE5-B7B1-4B6E-8808-1C1B1190FE31}" dt="2019-02-23T17:46:25.554" v="4733" actId="478"/>
          <ac:grpSpMkLst>
            <pc:docMk/>
            <pc:sldMk cId="2492923496" sldId="347"/>
            <ac:grpSpMk id="11" creationId="{648C3B3C-0D62-412A-BF42-0F3FCF09F35B}"/>
          </ac:grpSpMkLst>
        </pc:grpChg>
        <pc:graphicFrameChg chg="add del mod modGraphic">
          <ac:chgData name="L. Schnull" userId="4a23e8ba-34b9-467b-97f0-e80117094d46" providerId="ADAL" clId="{A9EC6BE5-B7B1-4B6E-8808-1C1B1190FE31}" dt="2019-02-23T19:58:14.976" v="6821" actId="14100"/>
          <ac:graphicFrameMkLst>
            <pc:docMk/>
            <pc:sldMk cId="2492923496" sldId="347"/>
            <ac:graphicFrameMk id="7" creationId="{1536F9CC-509D-4CD1-BDE3-0C95360182E0}"/>
          </ac:graphicFrameMkLst>
        </pc:graphicFrameChg>
        <pc:picChg chg="del">
          <ac:chgData name="L. Schnull" userId="4a23e8ba-34b9-467b-97f0-e80117094d46" providerId="ADAL" clId="{A9EC6BE5-B7B1-4B6E-8808-1C1B1190FE31}" dt="2019-02-23T17:46:23.750" v="4732" actId="478"/>
          <ac:picMkLst>
            <pc:docMk/>
            <pc:sldMk cId="2492923496" sldId="347"/>
            <ac:picMk id="8" creationId="{23EF79FF-8216-4BE7-98F7-A6079DB2E056}"/>
          </ac:picMkLst>
        </pc:picChg>
      </pc:sldChg>
      <pc:sldChg chg="addSp delSp modSp add">
        <pc:chgData name="L. Schnull" userId="4a23e8ba-34b9-467b-97f0-e80117094d46" providerId="ADAL" clId="{A9EC6BE5-B7B1-4B6E-8808-1C1B1190FE31}" dt="2019-02-25T08:10:56.450" v="14422" actId="1076"/>
        <pc:sldMkLst>
          <pc:docMk/>
          <pc:sldMk cId="3056270058" sldId="348"/>
        </pc:sldMkLst>
        <pc:spChg chg="mod">
          <ac:chgData name="L. Schnull" userId="4a23e8ba-34b9-467b-97f0-e80117094d46" providerId="ADAL" clId="{A9EC6BE5-B7B1-4B6E-8808-1C1B1190FE31}" dt="2019-02-23T18:26:48.795" v="5920" actId="20577"/>
          <ac:spMkLst>
            <pc:docMk/>
            <pc:sldMk cId="3056270058" sldId="348"/>
            <ac:spMk id="2" creationId="{8E2E50B0-1DFF-4F14-AABB-724F2E5778AB}"/>
          </ac:spMkLst>
        </pc:spChg>
        <pc:grpChg chg="del">
          <ac:chgData name="L. Schnull" userId="4a23e8ba-34b9-467b-97f0-e80117094d46" providerId="ADAL" clId="{A9EC6BE5-B7B1-4B6E-8808-1C1B1190FE31}" dt="2019-02-23T18:26:38.180" v="5897" actId="478"/>
          <ac:grpSpMkLst>
            <pc:docMk/>
            <pc:sldMk cId="3056270058" sldId="348"/>
            <ac:grpSpMk id="11" creationId="{648C3B3C-0D62-412A-BF42-0F3FCF09F35B}"/>
          </ac:grpSpMkLst>
        </pc:grpChg>
        <pc:picChg chg="add del mod">
          <ac:chgData name="L. Schnull" userId="4a23e8ba-34b9-467b-97f0-e80117094d46" providerId="ADAL" clId="{A9EC6BE5-B7B1-4B6E-8808-1C1B1190FE31}" dt="2019-02-25T08:09:00.814" v="14404" actId="478"/>
          <ac:picMkLst>
            <pc:docMk/>
            <pc:sldMk cId="3056270058" sldId="348"/>
            <ac:picMk id="7" creationId="{DD6FA7B4-E4D8-4732-9888-4AB7DF5D7C18}"/>
          </ac:picMkLst>
        </pc:picChg>
        <pc:picChg chg="del">
          <ac:chgData name="L. Schnull" userId="4a23e8ba-34b9-467b-97f0-e80117094d46" providerId="ADAL" clId="{A9EC6BE5-B7B1-4B6E-8808-1C1B1190FE31}" dt="2019-02-23T18:26:37.648" v="5896" actId="478"/>
          <ac:picMkLst>
            <pc:docMk/>
            <pc:sldMk cId="3056270058" sldId="348"/>
            <ac:picMk id="8" creationId="{23EF79FF-8216-4BE7-98F7-A6079DB2E056}"/>
          </ac:picMkLst>
        </pc:picChg>
        <pc:picChg chg="add del mod">
          <ac:chgData name="L. Schnull" userId="4a23e8ba-34b9-467b-97f0-e80117094d46" providerId="ADAL" clId="{A9EC6BE5-B7B1-4B6E-8808-1C1B1190FE31}" dt="2019-02-25T08:09:01.315" v="14405" actId="478"/>
          <ac:picMkLst>
            <pc:docMk/>
            <pc:sldMk cId="3056270058" sldId="348"/>
            <ac:picMk id="8" creationId="{AEB7127C-5751-4ADD-B6AE-21B298476FBE}"/>
          </ac:picMkLst>
        </pc:picChg>
        <pc:picChg chg="add del mod">
          <ac:chgData name="L. Schnull" userId="4a23e8ba-34b9-467b-97f0-e80117094d46" providerId="ADAL" clId="{A9EC6BE5-B7B1-4B6E-8808-1C1B1190FE31}" dt="2019-02-25T08:09:02.006" v="14406" actId="478"/>
          <ac:picMkLst>
            <pc:docMk/>
            <pc:sldMk cId="3056270058" sldId="348"/>
            <ac:picMk id="9" creationId="{538C1FDE-F711-410E-8DA5-0CE01251E986}"/>
          </ac:picMkLst>
        </pc:picChg>
        <pc:picChg chg="add del mod">
          <ac:chgData name="L. Schnull" userId="4a23e8ba-34b9-467b-97f0-e80117094d46" providerId="ADAL" clId="{A9EC6BE5-B7B1-4B6E-8808-1C1B1190FE31}" dt="2019-02-25T08:09:02.497" v="14407" actId="478"/>
          <ac:picMkLst>
            <pc:docMk/>
            <pc:sldMk cId="3056270058" sldId="348"/>
            <ac:picMk id="10" creationId="{F7A97FC5-7DC2-4A73-A191-1DEE6B9D67B8}"/>
          </ac:picMkLst>
        </pc:picChg>
        <pc:picChg chg="add del mod">
          <ac:chgData name="L. Schnull" userId="4a23e8ba-34b9-467b-97f0-e80117094d46" providerId="ADAL" clId="{A9EC6BE5-B7B1-4B6E-8808-1C1B1190FE31}" dt="2019-02-25T08:09:02.835" v="14408" actId="478"/>
          <ac:picMkLst>
            <pc:docMk/>
            <pc:sldMk cId="3056270058" sldId="348"/>
            <ac:picMk id="11" creationId="{52ADE571-A60C-4FD0-A4E3-B1117D21FF5D}"/>
          </ac:picMkLst>
        </pc:picChg>
        <pc:picChg chg="add mod">
          <ac:chgData name="L. Schnull" userId="4a23e8ba-34b9-467b-97f0-e80117094d46" providerId="ADAL" clId="{A9EC6BE5-B7B1-4B6E-8808-1C1B1190FE31}" dt="2019-02-25T08:09:26.863" v="14411" actId="1076"/>
          <ac:picMkLst>
            <pc:docMk/>
            <pc:sldMk cId="3056270058" sldId="348"/>
            <ac:picMk id="12" creationId="{3BA119E5-8D0E-4D0E-AF42-55D0993E4D46}"/>
          </ac:picMkLst>
        </pc:picChg>
        <pc:picChg chg="add mod">
          <ac:chgData name="L. Schnull" userId="4a23e8ba-34b9-467b-97f0-e80117094d46" providerId="ADAL" clId="{A9EC6BE5-B7B1-4B6E-8808-1C1B1190FE31}" dt="2019-02-25T08:09:54.976" v="14414" actId="1076"/>
          <ac:picMkLst>
            <pc:docMk/>
            <pc:sldMk cId="3056270058" sldId="348"/>
            <ac:picMk id="13" creationId="{2F46E3BE-D2AF-45EE-8899-4E084189307A}"/>
          </ac:picMkLst>
        </pc:picChg>
        <pc:picChg chg="add mod">
          <ac:chgData name="L. Schnull" userId="4a23e8ba-34b9-467b-97f0-e80117094d46" providerId="ADAL" clId="{A9EC6BE5-B7B1-4B6E-8808-1C1B1190FE31}" dt="2019-02-25T08:10:22.532" v="14419" actId="1076"/>
          <ac:picMkLst>
            <pc:docMk/>
            <pc:sldMk cId="3056270058" sldId="348"/>
            <ac:picMk id="14" creationId="{83EB16C0-E394-4257-880A-CA7D3C476484}"/>
          </ac:picMkLst>
        </pc:picChg>
        <pc:picChg chg="add mod">
          <ac:chgData name="L. Schnull" userId="4a23e8ba-34b9-467b-97f0-e80117094d46" providerId="ADAL" clId="{A9EC6BE5-B7B1-4B6E-8808-1C1B1190FE31}" dt="2019-02-25T08:10:56.450" v="14422" actId="1076"/>
          <ac:picMkLst>
            <pc:docMk/>
            <pc:sldMk cId="3056270058" sldId="348"/>
            <ac:picMk id="15" creationId="{9516CE6B-9A7E-4E16-92F3-F6DC2A61D0E3}"/>
          </ac:picMkLst>
        </pc:picChg>
      </pc:sldChg>
      <pc:sldChg chg="addSp modSp add">
        <pc:chgData name="L. Schnull" userId="4a23e8ba-34b9-467b-97f0-e80117094d46" providerId="ADAL" clId="{A9EC6BE5-B7B1-4B6E-8808-1C1B1190FE31}" dt="2019-02-28T06:46:07.465" v="23478" actId="1076"/>
        <pc:sldMkLst>
          <pc:docMk/>
          <pc:sldMk cId="2308969215" sldId="349"/>
        </pc:sldMkLst>
        <pc:spChg chg="mod">
          <ac:chgData name="L. Schnull" userId="4a23e8ba-34b9-467b-97f0-e80117094d46" providerId="ADAL" clId="{A9EC6BE5-B7B1-4B6E-8808-1C1B1190FE31}" dt="2019-02-24T04:14:12.877" v="10235" actId="20577"/>
          <ac:spMkLst>
            <pc:docMk/>
            <pc:sldMk cId="2308969215" sldId="349"/>
            <ac:spMk id="2" creationId="{8E2E50B0-1DFF-4F14-AABB-724F2E5778AB}"/>
          </ac:spMkLst>
        </pc:spChg>
        <pc:picChg chg="mod">
          <ac:chgData name="L. Schnull" userId="4a23e8ba-34b9-467b-97f0-e80117094d46" providerId="ADAL" clId="{A9EC6BE5-B7B1-4B6E-8808-1C1B1190FE31}" dt="2019-02-24T04:16:06.309" v="10237" actId="1076"/>
          <ac:picMkLst>
            <pc:docMk/>
            <pc:sldMk cId="2308969215" sldId="349"/>
            <ac:picMk id="7" creationId="{4D0627DF-ECAA-4C92-A199-D8DD68A1FD1B}"/>
          </ac:picMkLst>
        </pc:picChg>
        <pc:picChg chg="add mod">
          <ac:chgData name="L. Schnull" userId="4a23e8ba-34b9-467b-97f0-e80117094d46" providerId="ADAL" clId="{A9EC6BE5-B7B1-4B6E-8808-1C1B1190FE31}" dt="2019-02-24T04:16:13.840" v="10242" actId="1076"/>
          <ac:picMkLst>
            <pc:docMk/>
            <pc:sldMk cId="2308969215" sldId="349"/>
            <ac:picMk id="8" creationId="{9C3CB35D-4571-42D7-94D3-F5F1DB46DE1B}"/>
          </ac:picMkLst>
        </pc:picChg>
        <pc:picChg chg="add mod">
          <ac:chgData name="L. Schnull" userId="4a23e8ba-34b9-467b-97f0-e80117094d46" providerId="ADAL" clId="{A9EC6BE5-B7B1-4B6E-8808-1C1B1190FE31}" dt="2019-02-24T04:16:54.348" v="10245" actId="1076"/>
          <ac:picMkLst>
            <pc:docMk/>
            <pc:sldMk cId="2308969215" sldId="349"/>
            <ac:picMk id="9" creationId="{64ED6A61-B628-4852-A2A1-C33FAFAC0DDC}"/>
          </ac:picMkLst>
        </pc:picChg>
        <pc:picChg chg="add mod">
          <ac:chgData name="L. Schnull" userId="4a23e8ba-34b9-467b-97f0-e80117094d46" providerId="ADAL" clId="{A9EC6BE5-B7B1-4B6E-8808-1C1B1190FE31}" dt="2019-02-24T04:17:27.427" v="10249" actId="1076"/>
          <ac:picMkLst>
            <pc:docMk/>
            <pc:sldMk cId="2308969215" sldId="349"/>
            <ac:picMk id="10" creationId="{8720ACBA-0753-4167-B806-08790D5F204F}"/>
          </ac:picMkLst>
        </pc:picChg>
        <pc:picChg chg="add mod">
          <ac:chgData name="L. Schnull" userId="4a23e8ba-34b9-467b-97f0-e80117094d46" providerId="ADAL" clId="{A9EC6BE5-B7B1-4B6E-8808-1C1B1190FE31}" dt="2019-02-28T06:46:07.465" v="23478" actId="1076"/>
          <ac:picMkLst>
            <pc:docMk/>
            <pc:sldMk cId="2308969215" sldId="349"/>
            <ac:picMk id="11" creationId="{55ADA82B-B3BE-4C57-831A-8B8721F50CCD}"/>
          </ac:picMkLst>
        </pc:picChg>
      </pc:sldChg>
      <pc:sldChg chg="addSp modSp add ord">
        <pc:chgData name="L. Schnull" userId="4a23e8ba-34b9-467b-97f0-e80117094d46" providerId="ADAL" clId="{A9EC6BE5-B7B1-4B6E-8808-1C1B1190FE31}" dt="2019-02-25T07:36:34.048" v="14139" actId="1076"/>
        <pc:sldMkLst>
          <pc:docMk/>
          <pc:sldMk cId="3928718153" sldId="350"/>
        </pc:sldMkLst>
        <pc:spChg chg="mod">
          <ac:chgData name="L. Schnull" userId="4a23e8ba-34b9-467b-97f0-e80117094d46" providerId="ADAL" clId="{A9EC6BE5-B7B1-4B6E-8808-1C1B1190FE31}" dt="2019-02-25T07:36:02.963" v="14136" actId="20577"/>
          <ac:spMkLst>
            <pc:docMk/>
            <pc:sldMk cId="3928718153" sldId="350"/>
            <ac:spMk id="2" creationId="{1F3C51DE-BA88-4AC6-AD6C-FD365CFAC583}"/>
          </ac:spMkLst>
        </pc:spChg>
        <pc:picChg chg="add mod">
          <ac:chgData name="L. Schnull" userId="4a23e8ba-34b9-467b-97f0-e80117094d46" providerId="ADAL" clId="{A9EC6BE5-B7B1-4B6E-8808-1C1B1190FE31}" dt="2019-02-25T07:36:34.048" v="14139" actId="1076"/>
          <ac:picMkLst>
            <pc:docMk/>
            <pc:sldMk cId="3928718153" sldId="350"/>
            <ac:picMk id="6" creationId="{1822EEEA-80F4-412F-983F-BF106105A12F}"/>
          </ac:picMkLst>
        </pc:picChg>
      </pc:sldChg>
      <pc:sldChg chg="addSp delSp modSp">
        <pc:chgData name="L. Schnull" userId="4a23e8ba-34b9-467b-97f0-e80117094d46" providerId="ADAL" clId="{A9EC6BE5-B7B1-4B6E-8808-1C1B1190FE31}" dt="2019-02-25T08:14:37.571" v="14513" actId="20577"/>
        <pc:sldMkLst>
          <pc:docMk/>
          <pc:sldMk cId="711457895" sldId="351"/>
        </pc:sldMkLst>
        <pc:spChg chg="mod">
          <ac:chgData name="L. Schnull" userId="4a23e8ba-34b9-467b-97f0-e80117094d46" providerId="ADAL" clId="{A9EC6BE5-B7B1-4B6E-8808-1C1B1190FE31}" dt="2019-02-25T08:11:49.729" v="14432" actId="20577"/>
          <ac:spMkLst>
            <pc:docMk/>
            <pc:sldMk cId="711457895" sldId="351"/>
            <ac:spMk id="2" creationId="{8E2E50B0-1DFF-4F14-AABB-724F2E5778AB}"/>
          </ac:spMkLst>
        </pc:spChg>
        <pc:spChg chg="add del mod">
          <ac:chgData name="L. Schnull" userId="4a23e8ba-34b9-467b-97f0-e80117094d46" providerId="ADAL" clId="{A9EC6BE5-B7B1-4B6E-8808-1C1B1190FE31}" dt="2019-02-25T08:12:22.124" v="14440"/>
          <ac:spMkLst>
            <pc:docMk/>
            <pc:sldMk cId="711457895" sldId="351"/>
            <ac:spMk id="11" creationId="{CF30A631-0098-478B-B884-09C94D9B2265}"/>
          </ac:spMkLst>
        </pc:spChg>
        <pc:spChg chg="add mod">
          <ac:chgData name="L. Schnull" userId="4a23e8ba-34b9-467b-97f0-e80117094d46" providerId="ADAL" clId="{A9EC6BE5-B7B1-4B6E-8808-1C1B1190FE31}" dt="2019-02-25T08:14:37.571" v="14513" actId="20577"/>
          <ac:spMkLst>
            <pc:docMk/>
            <pc:sldMk cId="711457895" sldId="351"/>
            <ac:spMk id="16" creationId="{5513D531-9178-4F0E-8F90-F2BF72A01579}"/>
          </ac:spMkLst>
        </pc:spChg>
        <pc:spChg chg="add mod">
          <ac:chgData name="L. Schnull" userId="4a23e8ba-34b9-467b-97f0-e80117094d46" providerId="ADAL" clId="{A9EC6BE5-B7B1-4B6E-8808-1C1B1190FE31}" dt="2019-02-25T08:14:16.377" v="14501" actId="1036"/>
          <ac:spMkLst>
            <pc:docMk/>
            <pc:sldMk cId="711457895" sldId="351"/>
            <ac:spMk id="17" creationId="{5E25DC91-396B-41CB-ACFA-F05B72CB5AA6}"/>
          </ac:spMkLst>
        </pc:spChg>
        <pc:picChg chg="add mod">
          <ac:chgData name="L. Schnull" userId="4a23e8ba-34b9-467b-97f0-e80117094d46" providerId="ADAL" clId="{A9EC6BE5-B7B1-4B6E-8808-1C1B1190FE31}" dt="2019-02-25T08:14:32.910" v="14507" actId="1076"/>
          <ac:picMkLst>
            <pc:docMk/>
            <pc:sldMk cId="711457895" sldId="351"/>
            <ac:picMk id="7" creationId="{43B90EE5-553A-43B0-B0DF-92FCAF9F12A8}"/>
          </ac:picMkLst>
        </pc:picChg>
        <pc:picChg chg="add mod">
          <ac:chgData name="L. Schnull" userId="4a23e8ba-34b9-467b-97f0-e80117094d46" providerId="ADAL" clId="{A9EC6BE5-B7B1-4B6E-8808-1C1B1190FE31}" dt="2019-02-25T08:14:31.127" v="14506" actId="1076"/>
          <ac:picMkLst>
            <pc:docMk/>
            <pc:sldMk cId="711457895" sldId="351"/>
            <ac:picMk id="8" creationId="{0C21F9CA-D284-4C90-92BD-2C9ED7C8E669}"/>
          </ac:picMkLst>
        </pc:picChg>
        <pc:picChg chg="del">
          <ac:chgData name="L. Schnull" userId="4a23e8ba-34b9-467b-97f0-e80117094d46" providerId="ADAL" clId="{A9EC6BE5-B7B1-4B6E-8808-1C1B1190FE31}" dt="2019-02-25T08:11:53.809" v="14433" actId="478"/>
          <ac:picMkLst>
            <pc:docMk/>
            <pc:sldMk cId="711457895" sldId="351"/>
            <ac:picMk id="12" creationId="{3BA119E5-8D0E-4D0E-AF42-55D0993E4D46}"/>
          </ac:picMkLst>
        </pc:picChg>
        <pc:picChg chg="del">
          <ac:chgData name="L. Schnull" userId="4a23e8ba-34b9-467b-97f0-e80117094d46" providerId="ADAL" clId="{A9EC6BE5-B7B1-4B6E-8808-1C1B1190FE31}" dt="2019-02-25T08:11:55.403" v="14436" actId="478"/>
          <ac:picMkLst>
            <pc:docMk/>
            <pc:sldMk cId="711457895" sldId="351"/>
            <ac:picMk id="13" creationId="{2F46E3BE-D2AF-45EE-8899-4E084189307A}"/>
          </ac:picMkLst>
        </pc:picChg>
        <pc:picChg chg="del">
          <ac:chgData name="L. Schnull" userId="4a23e8ba-34b9-467b-97f0-e80117094d46" providerId="ADAL" clId="{A9EC6BE5-B7B1-4B6E-8808-1C1B1190FE31}" dt="2019-02-25T08:11:54.643" v="14434" actId="478"/>
          <ac:picMkLst>
            <pc:docMk/>
            <pc:sldMk cId="711457895" sldId="351"/>
            <ac:picMk id="14" creationId="{83EB16C0-E394-4257-880A-CA7D3C476484}"/>
          </ac:picMkLst>
        </pc:picChg>
        <pc:picChg chg="del">
          <ac:chgData name="L. Schnull" userId="4a23e8ba-34b9-467b-97f0-e80117094d46" providerId="ADAL" clId="{A9EC6BE5-B7B1-4B6E-8808-1C1B1190FE31}" dt="2019-02-25T08:11:55.187" v="14435" actId="478"/>
          <ac:picMkLst>
            <pc:docMk/>
            <pc:sldMk cId="711457895" sldId="351"/>
            <ac:picMk id="15" creationId="{9516CE6B-9A7E-4E16-92F3-F6DC2A61D0E3}"/>
          </ac:picMkLst>
        </pc:picChg>
      </pc:sldChg>
      <pc:sldChg chg="addSp modSp add">
        <pc:chgData name="L. Schnull" userId="4a23e8ba-34b9-467b-97f0-e80117094d46" providerId="ADAL" clId="{A9EC6BE5-B7B1-4B6E-8808-1C1B1190FE31}" dt="2019-02-27T04:38:38.151" v="19323" actId="1076"/>
        <pc:sldMkLst>
          <pc:docMk/>
          <pc:sldMk cId="1081808456" sldId="352"/>
        </pc:sldMkLst>
        <pc:spChg chg="mod">
          <ac:chgData name="L. Schnull" userId="4a23e8ba-34b9-467b-97f0-e80117094d46" providerId="ADAL" clId="{A9EC6BE5-B7B1-4B6E-8808-1C1B1190FE31}" dt="2019-02-27T04:38:32.334" v="19320" actId="20577"/>
          <ac:spMkLst>
            <pc:docMk/>
            <pc:sldMk cId="1081808456" sldId="352"/>
            <ac:spMk id="2" creationId="{5E853041-5DDC-47CC-AB2B-8A6BA699AB36}"/>
          </ac:spMkLst>
        </pc:spChg>
        <pc:picChg chg="add mod">
          <ac:chgData name="L. Schnull" userId="4a23e8ba-34b9-467b-97f0-e80117094d46" providerId="ADAL" clId="{A9EC6BE5-B7B1-4B6E-8808-1C1B1190FE31}" dt="2019-02-27T04:38:38.151" v="19323" actId="1076"/>
          <ac:picMkLst>
            <pc:docMk/>
            <pc:sldMk cId="1081808456" sldId="352"/>
            <ac:picMk id="6" creationId="{256B7509-86AD-4594-BC92-A0B39E3C12D5}"/>
          </ac:picMkLst>
        </pc:picChg>
      </pc:sldChg>
      <pc:sldChg chg="addSp delSp modSp add">
        <pc:chgData name="L. Schnull" userId="4a23e8ba-34b9-467b-97f0-e80117094d46" providerId="ADAL" clId="{A9EC6BE5-B7B1-4B6E-8808-1C1B1190FE31}" dt="2019-02-28T07:35:00.152" v="23757" actId="20577"/>
        <pc:sldMkLst>
          <pc:docMk/>
          <pc:sldMk cId="1519199752" sldId="353"/>
        </pc:sldMkLst>
        <pc:spChg chg="mod">
          <ac:chgData name="L. Schnull" userId="4a23e8ba-34b9-467b-97f0-e80117094d46" providerId="ADAL" clId="{A9EC6BE5-B7B1-4B6E-8808-1C1B1190FE31}" dt="2019-02-28T05:47:09.340" v="21913" actId="20577"/>
          <ac:spMkLst>
            <pc:docMk/>
            <pc:sldMk cId="1519199752" sldId="353"/>
            <ac:spMk id="2" creationId="{2296AD24-3B72-4ECD-87E2-FF6858F9B65E}"/>
          </ac:spMkLst>
        </pc:spChg>
        <pc:spChg chg="add del mod">
          <ac:chgData name="L. Schnull" userId="4a23e8ba-34b9-467b-97f0-e80117094d46" providerId="ADAL" clId="{A9EC6BE5-B7B1-4B6E-8808-1C1B1190FE31}" dt="2019-02-28T05:48:39.661" v="21954" actId="478"/>
          <ac:spMkLst>
            <pc:docMk/>
            <pc:sldMk cId="1519199752" sldId="353"/>
            <ac:spMk id="6" creationId="{C6E851FA-543D-4C43-861D-AF2EE7821E6A}"/>
          </ac:spMkLst>
        </pc:spChg>
        <pc:spChg chg="add del mod">
          <ac:chgData name="L. Schnull" userId="4a23e8ba-34b9-467b-97f0-e80117094d46" providerId="ADAL" clId="{A9EC6BE5-B7B1-4B6E-8808-1C1B1190FE31}" dt="2019-02-28T05:56:20.628" v="22079" actId="478"/>
          <ac:spMkLst>
            <pc:docMk/>
            <pc:sldMk cId="1519199752" sldId="353"/>
            <ac:spMk id="7" creationId="{B06C34E3-205D-43FF-B681-BB91E602FA50}"/>
          </ac:spMkLst>
        </pc:spChg>
        <pc:spChg chg="add del mod">
          <ac:chgData name="L. Schnull" userId="4a23e8ba-34b9-467b-97f0-e80117094d46" providerId="ADAL" clId="{A9EC6BE5-B7B1-4B6E-8808-1C1B1190FE31}" dt="2019-02-28T05:56:20.628" v="22079" actId="478"/>
          <ac:spMkLst>
            <pc:docMk/>
            <pc:sldMk cId="1519199752" sldId="353"/>
            <ac:spMk id="8" creationId="{D07F8390-3075-4EA2-B816-6A9F720BA660}"/>
          </ac:spMkLst>
        </pc:spChg>
        <pc:spChg chg="add del mod">
          <ac:chgData name="L. Schnull" userId="4a23e8ba-34b9-467b-97f0-e80117094d46" providerId="ADAL" clId="{A9EC6BE5-B7B1-4B6E-8808-1C1B1190FE31}" dt="2019-02-28T05:56:20.628" v="22079" actId="478"/>
          <ac:spMkLst>
            <pc:docMk/>
            <pc:sldMk cId="1519199752" sldId="353"/>
            <ac:spMk id="9" creationId="{10720EBF-08D5-46D2-8BA4-41A828A16880}"/>
          </ac:spMkLst>
        </pc:spChg>
        <pc:spChg chg="add del mod">
          <ac:chgData name="L. Schnull" userId="4a23e8ba-34b9-467b-97f0-e80117094d46" providerId="ADAL" clId="{A9EC6BE5-B7B1-4B6E-8808-1C1B1190FE31}" dt="2019-02-28T05:56:20.628" v="22079" actId="478"/>
          <ac:spMkLst>
            <pc:docMk/>
            <pc:sldMk cId="1519199752" sldId="353"/>
            <ac:spMk id="10" creationId="{900763AF-DBB4-444D-9EC2-4359B2FCEA2D}"/>
          </ac:spMkLst>
        </pc:spChg>
        <pc:spChg chg="add del mod">
          <ac:chgData name="L. Schnull" userId="4a23e8ba-34b9-467b-97f0-e80117094d46" providerId="ADAL" clId="{A9EC6BE5-B7B1-4B6E-8808-1C1B1190FE31}" dt="2019-02-28T05:56:20.628" v="22079" actId="478"/>
          <ac:spMkLst>
            <pc:docMk/>
            <pc:sldMk cId="1519199752" sldId="353"/>
            <ac:spMk id="11" creationId="{6381CE23-6869-45BD-8F98-07A1A75A1126}"/>
          </ac:spMkLst>
        </pc:spChg>
        <pc:spChg chg="add del mod">
          <ac:chgData name="L. Schnull" userId="4a23e8ba-34b9-467b-97f0-e80117094d46" providerId="ADAL" clId="{A9EC6BE5-B7B1-4B6E-8808-1C1B1190FE31}" dt="2019-02-28T05:56:20.628" v="22079" actId="478"/>
          <ac:spMkLst>
            <pc:docMk/>
            <pc:sldMk cId="1519199752" sldId="353"/>
            <ac:spMk id="21" creationId="{222EFC3D-4040-4BB4-9116-61B791E21316}"/>
          </ac:spMkLst>
        </pc:spChg>
        <pc:spChg chg="add del mod">
          <ac:chgData name="L. Schnull" userId="4a23e8ba-34b9-467b-97f0-e80117094d46" providerId="ADAL" clId="{A9EC6BE5-B7B1-4B6E-8808-1C1B1190FE31}" dt="2019-02-28T05:56:20.628" v="22079" actId="478"/>
          <ac:spMkLst>
            <pc:docMk/>
            <pc:sldMk cId="1519199752" sldId="353"/>
            <ac:spMk id="22" creationId="{C9C052AB-6854-4FF1-90F9-3AE156354C92}"/>
          </ac:spMkLst>
        </pc:spChg>
        <pc:spChg chg="add del mod">
          <ac:chgData name="L. Schnull" userId="4a23e8ba-34b9-467b-97f0-e80117094d46" providerId="ADAL" clId="{A9EC6BE5-B7B1-4B6E-8808-1C1B1190FE31}" dt="2019-02-28T05:56:20.628" v="22079" actId="478"/>
          <ac:spMkLst>
            <pc:docMk/>
            <pc:sldMk cId="1519199752" sldId="353"/>
            <ac:spMk id="23" creationId="{BCF06134-6C87-4A39-9FCE-6F7B1DF260C2}"/>
          </ac:spMkLst>
        </pc:spChg>
        <pc:spChg chg="add del mod">
          <ac:chgData name="L. Schnull" userId="4a23e8ba-34b9-467b-97f0-e80117094d46" providerId="ADAL" clId="{A9EC6BE5-B7B1-4B6E-8808-1C1B1190FE31}" dt="2019-02-28T05:56:20.628" v="22079" actId="478"/>
          <ac:spMkLst>
            <pc:docMk/>
            <pc:sldMk cId="1519199752" sldId="353"/>
            <ac:spMk id="24" creationId="{212EBCC9-EBAA-4B5D-B7BC-4ED101162935}"/>
          </ac:spMkLst>
        </pc:spChg>
        <pc:spChg chg="add del mod">
          <ac:chgData name="L. Schnull" userId="4a23e8ba-34b9-467b-97f0-e80117094d46" providerId="ADAL" clId="{A9EC6BE5-B7B1-4B6E-8808-1C1B1190FE31}" dt="2019-02-28T05:56:20.628" v="22079" actId="478"/>
          <ac:spMkLst>
            <pc:docMk/>
            <pc:sldMk cId="1519199752" sldId="353"/>
            <ac:spMk id="25" creationId="{6DD6FC09-3A5B-4B5C-BB1C-56F6DC3AAB2B}"/>
          </ac:spMkLst>
        </pc:spChg>
        <pc:grpChg chg="add mod">
          <ac:chgData name="L. Schnull" userId="4a23e8ba-34b9-467b-97f0-e80117094d46" providerId="ADAL" clId="{A9EC6BE5-B7B1-4B6E-8808-1C1B1190FE31}" dt="2019-02-28T06:25:43.896" v="23244" actId="1035"/>
          <ac:grpSpMkLst>
            <pc:docMk/>
            <pc:sldMk cId="1519199752" sldId="353"/>
            <ac:grpSpMk id="27" creationId="{622FDFAF-ECD2-4C3D-A48E-71D75588131F}"/>
          </ac:grpSpMkLst>
        </pc:grpChg>
        <pc:graphicFrameChg chg="add mod modGraphic">
          <ac:chgData name="L. Schnull" userId="4a23e8ba-34b9-467b-97f0-e80117094d46" providerId="ADAL" clId="{A9EC6BE5-B7B1-4B6E-8808-1C1B1190FE31}" dt="2019-02-28T07:35:00.152" v="23757" actId="20577"/>
          <ac:graphicFrameMkLst>
            <pc:docMk/>
            <pc:sldMk cId="1519199752" sldId="353"/>
            <ac:graphicFrameMk id="26" creationId="{CF7E4987-2EEC-4C2C-8310-91CE1CE2B2E5}"/>
          </ac:graphicFrameMkLst>
        </pc:graphicFrameChg>
        <pc:picChg chg="add del mod">
          <ac:chgData name="L. Schnull" userId="4a23e8ba-34b9-467b-97f0-e80117094d46" providerId="ADAL" clId="{A9EC6BE5-B7B1-4B6E-8808-1C1B1190FE31}" dt="2019-02-28T05:54:32.435" v="22057" actId="478"/>
          <ac:picMkLst>
            <pc:docMk/>
            <pc:sldMk cId="1519199752" sldId="353"/>
            <ac:picMk id="13" creationId="{6233DC98-FEAD-4E54-86C8-D6FB288671B6}"/>
          </ac:picMkLst>
        </pc:picChg>
        <pc:picChg chg="add del mod">
          <ac:chgData name="L. Schnull" userId="4a23e8ba-34b9-467b-97f0-e80117094d46" providerId="ADAL" clId="{A9EC6BE5-B7B1-4B6E-8808-1C1B1190FE31}" dt="2019-02-28T05:54:32.883" v="22058" actId="478"/>
          <ac:picMkLst>
            <pc:docMk/>
            <pc:sldMk cId="1519199752" sldId="353"/>
            <ac:picMk id="15" creationId="{0DA2C257-1299-47D1-87A9-D8D7C227C893}"/>
          </ac:picMkLst>
        </pc:picChg>
        <pc:picChg chg="add del mod">
          <ac:chgData name="L. Schnull" userId="4a23e8ba-34b9-467b-97f0-e80117094d46" providerId="ADAL" clId="{A9EC6BE5-B7B1-4B6E-8808-1C1B1190FE31}" dt="2019-02-28T05:54:34.224" v="22059" actId="478"/>
          <ac:picMkLst>
            <pc:docMk/>
            <pc:sldMk cId="1519199752" sldId="353"/>
            <ac:picMk id="17" creationId="{93F4D72D-F00E-41EC-BF05-17EC5601DE53}"/>
          </ac:picMkLst>
        </pc:picChg>
        <pc:picChg chg="add mod ord modCrop">
          <ac:chgData name="L. Schnull" userId="4a23e8ba-34b9-467b-97f0-e80117094d46" providerId="ADAL" clId="{A9EC6BE5-B7B1-4B6E-8808-1C1B1190FE31}" dt="2019-02-28T06:23:04.147" v="23242" actId="14100"/>
          <ac:picMkLst>
            <pc:docMk/>
            <pc:sldMk cId="1519199752" sldId="353"/>
            <ac:picMk id="18" creationId="{9BC106D5-FD95-43EB-A734-98DCFB6538CE}"/>
          </ac:picMkLst>
        </pc:picChg>
        <pc:picChg chg="add mod ord modCrop">
          <ac:chgData name="L. Schnull" userId="4a23e8ba-34b9-467b-97f0-e80117094d46" providerId="ADAL" clId="{A9EC6BE5-B7B1-4B6E-8808-1C1B1190FE31}" dt="2019-02-28T06:22:26.866" v="23236" actId="14100"/>
          <ac:picMkLst>
            <pc:docMk/>
            <pc:sldMk cId="1519199752" sldId="353"/>
            <ac:picMk id="19" creationId="{EB7DD51C-63B8-4EB2-A0A4-315BC18DC9F8}"/>
          </ac:picMkLst>
        </pc:picChg>
        <pc:picChg chg="add mod ord modCrop">
          <ac:chgData name="L. Schnull" userId="4a23e8ba-34b9-467b-97f0-e80117094d46" providerId="ADAL" clId="{A9EC6BE5-B7B1-4B6E-8808-1C1B1190FE31}" dt="2019-02-28T06:05:19.567" v="22380" actId="164"/>
          <ac:picMkLst>
            <pc:docMk/>
            <pc:sldMk cId="1519199752" sldId="353"/>
            <ac:picMk id="20" creationId="{6CCFE2BF-34AA-4F3B-86F2-7CF287453B05}"/>
          </ac:picMkLst>
        </pc:picChg>
      </pc:sldChg>
    </pc:docChg>
  </pc:docChgLst>
  <pc:docChgLst>
    <pc:chgData name=" " userId="4a23e8ba-34b9-467b-97f0-e80117094d46" providerId="ADAL" clId="{A9EC6BE5-B7B1-4B6E-8808-1C1B1190FE31}"/>
    <pc:docChg chg="undo redo custSel delSld modSld">
      <pc:chgData name=" " userId="4a23e8ba-34b9-467b-97f0-e80117094d46" providerId="ADAL" clId="{A9EC6BE5-B7B1-4B6E-8808-1C1B1190FE31}" dt="2019-03-01T01:39:02.396" v="2088" actId="1035"/>
      <pc:docMkLst>
        <pc:docMk/>
      </pc:docMkLst>
      <pc:sldChg chg="addSp delSp modSp">
        <pc:chgData name=" " userId="4a23e8ba-34b9-467b-97f0-e80117094d46" providerId="ADAL" clId="{A9EC6BE5-B7B1-4B6E-8808-1C1B1190FE31}" dt="2019-03-01T01:35:10.662" v="2080" actId="1035"/>
        <pc:sldMkLst>
          <pc:docMk/>
          <pc:sldMk cId="76367287" sldId="330"/>
        </pc:sldMkLst>
        <pc:spChg chg="add del mod">
          <ac:chgData name=" " userId="4a23e8ba-34b9-467b-97f0-e80117094d46" providerId="ADAL" clId="{A9EC6BE5-B7B1-4B6E-8808-1C1B1190FE31}" dt="2019-03-01T00:34:09.432" v="1137" actId="478"/>
          <ac:spMkLst>
            <pc:docMk/>
            <pc:sldMk cId="76367287" sldId="330"/>
            <ac:spMk id="22" creationId="{BF6476F3-5588-47FB-A483-5BA081E988CB}"/>
          </ac:spMkLst>
        </pc:spChg>
        <pc:spChg chg="mod">
          <ac:chgData name=" " userId="4a23e8ba-34b9-467b-97f0-e80117094d46" providerId="ADAL" clId="{A9EC6BE5-B7B1-4B6E-8808-1C1B1190FE31}" dt="2019-03-01T00:44:12.129" v="1211" actId="14100"/>
          <ac:spMkLst>
            <pc:docMk/>
            <pc:sldMk cId="76367287" sldId="330"/>
            <ac:spMk id="33" creationId="{EBB49F23-1C02-4BF8-8434-56F0AA6C6150}"/>
          </ac:spMkLst>
        </pc:spChg>
        <pc:spChg chg="mod">
          <ac:chgData name=" " userId="4a23e8ba-34b9-467b-97f0-e80117094d46" providerId="ADAL" clId="{A9EC6BE5-B7B1-4B6E-8808-1C1B1190FE31}" dt="2019-03-01T00:36:06.906" v="1147" actId="14100"/>
          <ac:spMkLst>
            <pc:docMk/>
            <pc:sldMk cId="76367287" sldId="330"/>
            <ac:spMk id="35" creationId="{662C90E0-D08F-4F64-B33C-B88BD44AF662}"/>
          </ac:spMkLst>
        </pc:spChg>
        <pc:spChg chg="mod">
          <ac:chgData name=" " userId="4a23e8ba-34b9-467b-97f0-e80117094d46" providerId="ADAL" clId="{A9EC6BE5-B7B1-4B6E-8808-1C1B1190FE31}" dt="2019-03-01T00:36:06.906" v="1147" actId="14100"/>
          <ac:spMkLst>
            <pc:docMk/>
            <pc:sldMk cId="76367287" sldId="330"/>
            <ac:spMk id="37" creationId="{024E53DB-D505-446F-8439-13E3988BB6CE}"/>
          </ac:spMkLst>
        </pc:spChg>
        <pc:spChg chg="mod">
          <ac:chgData name=" " userId="4a23e8ba-34b9-467b-97f0-e80117094d46" providerId="ADAL" clId="{A9EC6BE5-B7B1-4B6E-8808-1C1B1190FE31}" dt="2019-03-01T00:36:41.242" v="1148" actId="1038"/>
          <ac:spMkLst>
            <pc:docMk/>
            <pc:sldMk cId="76367287" sldId="330"/>
            <ac:spMk id="58" creationId="{84E20FCC-2065-4593-88AC-5A93B320B0EA}"/>
          </ac:spMkLst>
        </pc:spChg>
        <pc:spChg chg="mod">
          <ac:chgData name=" " userId="4a23e8ba-34b9-467b-97f0-e80117094d46" providerId="ADAL" clId="{A9EC6BE5-B7B1-4B6E-8808-1C1B1190FE31}" dt="2019-03-01T00:35:02.608" v="1141" actId="164"/>
          <ac:spMkLst>
            <pc:docMk/>
            <pc:sldMk cId="76367287" sldId="330"/>
            <ac:spMk id="64" creationId="{F17B8726-B830-4BC0-952E-55D6B9E74912}"/>
          </ac:spMkLst>
        </pc:spChg>
        <pc:spChg chg="mod">
          <ac:chgData name=" " userId="4a23e8ba-34b9-467b-97f0-e80117094d46" providerId="ADAL" clId="{A9EC6BE5-B7B1-4B6E-8808-1C1B1190FE31}" dt="2019-03-01T00:35:02.608" v="1141" actId="164"/>
          <ac:spMkLst>
            <pc:docMk/>
            <pc:sldMk cId="76367287" sldId="330"/>
            <ac:spMk id="65" creationId="{7A2E5C25-B5F6-4E74-B833-D463022E978A}"/>
          </ac:spMkLst>
        </pc:spChg>
        <pc:spChg chg="mod">
          <ac:chgData name=" " userId="4a23e8ba-34b9-467b-97f0-e80117094d46" providerId="ADAL" clId="{A9EC6BE5-B7B1-4B6E-8808-1C1B1190FE31}" dt="2019-03-01T00:35:02.608" v="1141" actId="164"/>
          <ac:spMkLst>
            <pc:docMk/>
            <pc:sldMk cId="76367287" sldId="330"/>
            <ac:spMk id="66" creationId="{30B4DE6E-2F50-4279-BB0B-83B067B6B5A6}"/>
          </ac:spMkLst>
        </pc:spChg>
        <pc:spChg chg="mod">
          <ac:chgData name=" " userId="4a23e8ba-34b9-467b-97f0-e80117094d46" providerId="ADAL" clId="{A9EC6BE5-B7B1-4B6E-8808-1C1B1190FE31}" dt="2019-03-01T00:35:02.608" v="1141" actId="164"/>
          <ac:spMkLst>
            <pc:docMk/>
            <pc:sldMk cId="76367287" sldId="330"/>
            <ac:spMk id="67" creationId="{F6EEB5DD-6C25-438B-8290-58D50AA5B932}"/>
          </ac:spMkLst>
        </pc:spChg>
        <pc:spChg chg="mod">
          <ac:chgData name=" " userId="4a23e8ba-34b9-467b-97f0-e80117094d46" providerId="ADAL" clId="{A9EC6BE5-B7B1-4B6E-8808-1C1B1190FE31}" dt="2019-03-01T00:35:02.608" v="1141" actId="164"/>
          <ac:spMkLst>
            <pc:docMk/>
            <pc:sldMk cId="76367287" sldId="330"/>
            <ac:spMk id="68" creationId="{55CBFB3A-FE09-4799-B44B-D3AC8FC8740E}"/>
          </ac:spMkLst>
        </pc:spChg>
        <pc:spChg chg="mod">
          <ac:chgData name=" " userId="4a23e8ba-34b9-467b-97f0-e80117094d46" providerId="ADAL" clId="{A9EC6BE5-B7B1-4B6E-8808-1C1B1190FE31}" dt="2019-03-01T00:37:42.011" v="1150" actId="1035"/>
          <ac:spMkLst>
            <pc:docMk/>
            <pc:sldMk cId="76367287" sldId="330"/>
            <ac:spMk id="69" creationId="{7A879F46-4F97-47D8-B25A-3B6E355D8625}"/>
          </ac:spMkLst>
        </pc:spChg>
        <pc:spChg chg="add del">
          <ac:chgData name=" " userId="4a23e8ba-34b9-467b-97f0-e80117094d46" providerId="ADAL" clId="{A9EC6BE5-B7B1-4B6E-8808-1C1B1190FE31}" dt="2019-03-01T00:34:09.668" v="1138"/>
          <ac:spMkLst>
            <pc:docMk/>
            <pc:sldMk cId="76367287" sldId="330"/>
            <ac:spMk id="70" creationId="{96C03851-0F7D-4519-9025-636055A992A5}"/>
          </ac:spMkLst>
        </pc:spChg>
        <pc:spChg chg="add del mod">
          <ac:chgData name=" " userId="4a23e8ba-34b9-467b-97f0-e80117094d46" providerId="ADAL" clId="{A9EC6BE5-B7B1-4B6E-8808-1C1B1190FE31}" dt="2019-03-01T00:38:44.405" v="1188" actId="20577"/>
          <ac:spMkLst>
            <pc:docMk/>
            <pc:sldMk cId="76367287" sldId="330"/>
            <ac:spMk id="71" creationId="{0829A05E-CD0D-40AE-B8F3-A9B5F586FD7D}"/>
          </ac:spMkLst>
        </pc:spChg>
        <pc:spChg chg="add mod">
          <ac:chgData name=" " userId="4a23e8ba-34b9-467b-97f0-e80117094d46" providerId="ADAL" clId="{A9EC6BE5-B7B1-4B6E-8808-1C1B1190FE31}" dt="2019-03-01T01:35:10.662" v="2080" actId="1035"/>
          <ac:spMkLst>
            <pc:docMk/>
            <pc:sldMk cId="76367287" sldId="330"/>
            <ac:spMk id="72" creationId="{562C9EE2-6345-4DBD-9DEA-72C1BD46F348}"/>
          </ac:spMkLst>
        </pc:spChg>
        <pc:spChg chg="add mod">
          <ac:chgData name=" " userId="4a23e8ba-34b9-467b-97f0-e80117094d46" providerId="ADAL" clId="{A9EC6BE5-B7B1-4B6E-8808-1C1B1190FE31}" dt="2019-03-01T01:23:30.365" v="1938" actId="14100"/>
          <ac:spMkLst>
            <pc:docMk/>
            <pc:sldMk cId="76367287" sldId="330"/>
            <ac:spMk id="73" creationId="{5FB30E83-EBF0-4690-B775-7BB26C0E3C02}"/>
          </ac:spMkLst>
        </pc:spChg>
        <pc:spChg chg="add mod">
          <ac:chgData name=" " userId="4a23e8ba-34b9-467b-97f0-e80117094d46" providerId="ADAL" clId="{A9EC6BE5-B7B1-4B6E-8808-1C1B1190FE31}" dt="2019-03-01T01:23:30.365" v="1938" actId="14100"/>
          <ac:spMkLst>
            <pc:docMk/>
            <pc:sldMk cId="76367287" sldId="330"/>
            <ac:spMk id="74" creationId="{B1A310E3-CA61-43FC-8D43-E094B6613A8A}"/>
          </ac:spMkLst>
        </pc:spChg>
        <pc:spChg chg="add mod">
          <ac:chgData name=" " userId="4a23e8ba-34b9-467b-97f0-e80117094d46" providerId="ADAL" clId="{A9EC6BE5-B7B1-4B6E-8808-1C1B1190FE31}" dt="2019-03-01T01:26:47.303" v="2055" actId="20577"/>
          <ac:spMkLst>
            <pc:docMk/>
            <pc:sldMk cId="76367287" sldId="330"/>
            <ac:spMk id="75" creationId="{7A263CE3-0E7F-48D3-BE78-22D9B786BA71}"/>
          </ac:spMkLst>
        </pc:spChg>
        <pc:spChg chg="add mod">
          <ac:chgData name=" " userId="4a23e8ba-34b9-467b-97f0-e80117094d46" providerId="ADAL" clId="{A9EC6BE5-B7B1-4B6E-8808-1C1B1190FE31}" dt="2019-03-01T01:34:47.472" v="2077" actId="1036"/>
          <ac:spMkLst>
            <pc:docMk/>
            <pc:sldMk cId="76367287" sldId="330"/>
            <ac:spMk id="76" creationId="{2F1F3499-3C2A-4115-A8B5-4CEB552E1F3A}"/>
          </ac:spMkLst>
        </pc:spChg>
        <pc:spChg chg="add mod">
          <ac:chgData name=" " userId="4a23e8ba-34b9-467b-97f0-e80117094d46" providerId="ADAL" clId="{A9EC6BE5-B7B1-4B6E-8808-1C1B1190FE31}" dt="2019-03-01T01:34:33.322" v="2073" actId="1036"/>
          <ac:spMkLst>
            <pc:docMk/>
            <pc:sldMk cId="76367287" sldId="330"/>
            <ac:spMk id="77" creationId="{15AD1838-191B-4B91-8C36-47F421F86B0E}"/>
          </ac:spMkLst>
        </pc:spChg>
        <pc:grpChg chg="add mod">
          <ac:chgData name=" " userId="4a23e8ba-34b9-467b-97f0-e80117094d46" providerId="ADAL" clId="{A9EC6BE5-B7B1-4B6E-8808-1C1B1190FE31}" dt="2019-03-01T00:38:25.009" v="1161" actId="14100"/>
          <ac:grpSpMkLst>
            <pc:docMk/>
            <pc:sldMk cId="76367287" sldId="330"/>
            <ac:grpSpMk id="17" creationId="{3D69F9E3-C497-46AB-A624-9D81985129ED}"/>
          </ac:grpSpMkLst>
        </pc:grpChg>
        <pc:grpChg chg="add mod">
          <ac:chgData name=" " userId="4a23e8ba-34b9-467b-97f0-e80117094d46" providerId="ADAL" clId="{A9EC6BE5-B7B1-4B6E-8808-1C1B1190FE31}" dt="2019-03-01T01:34:53.802" v="2078" actId="14100"/>
          <ac:grpSpMkLst>
            <pc:docMk/>
            <pc:sldMk cId="76367287" sldId="330"/>
            <ac:grpSpMk id="23" creationId="{9F4D132C-DA29-4CFC-A2A1-3E8DC1F9EF1E}"/>
          </ac:grpSpMkLst>
        </pc:grpChg>
        <pc:grpChg chg="add del">
          <ac:chgData name=" " userId="4a23e8ba-34b9-467b-97f0-e80117094d46" providerId="ADAL" clId="{A9EC6BE5-B7B1-4B6E-8808-1C1B1190FE31}" dt="2019-03-01T00:34:09.210" v="1136" actId="478"/>
          <ac:grpSpMkLst>
            <pc:docMk/>
            <pc:sldMk cId="76367287" sldId="330"/>
            <ac:grpSpMk id="25" creationId="{4BB26041-2064-4BF9-AAEB-4B7B629D1F0D}"/>
          </ac:grpSpMkLst>
        </pc:grpChg>
        <pc:grpChg chg="add mod">
          <ac:chgData name=" " userId="4a23e8ba-34b9-467b-97f0-e80117094d46" providerId="ADAL" clId="{A9EC6BE5-B7B1-4B6E-8808-1C1B1190FE31}" dt="2019-03-01T01:34:27.958" v="2071" actId="14100"/>
          <ac:grpSpMkLst>
            <pc:docMk/>
            <pc:sldMk cId="76367287" sldId="330"/>
            <ac:grpSpMk id="26" creationId="{43079FB4-71AF-403D-ABC1-9B4051BAA8A6}"/>
          </ac:grpSpMkLst>
        </pc:grpChg>
        <pc:grpChg chg="mod">
          <ac:chgData name=" " userId="4a23e8ba-34b9-467b-97f0-e80117094d46" providerId="ADAL" clId="{A9EC6BE5-B7B1-4B6E-8808-1C1B1190FE31}" dt="2019-03-01T01:32:41.925" v="2065" actId="14100"/>
          <ac:grpSpMkLst>
            <pc:docMk/>
            <pc:sldMk cId="76367287" sldId="330"/>
            <ac:grpSpMk id="44" creationId="{594BA425-9A41-4AB0-8A6A-EC1BDA1760F9}"/>
          </ac:grpSpMkLst>
        </pc:grpChg>
        <pc:grpChg chg="mod">
          <ac:chgData name=" " userId="4a23e8ba-34b9-467b-97f0-e80117094d46" providerId="ADAL" clId="{A9EC6BE5-B7B1-4B6E-8808-1C1B1190FE31}" dt="2019-03-01T01:32:53.231" v="2066" actId="14100"/>
          <ac:grpSpMkLst>
            <pc:docMk/>
            <pc:sldMk cId="76367287" sldId="330"/>
            <ac:grpSpMk id="54" creationId="{093F4A17-D84F-4A54-8ED9-19DDDDBEA0C6}"/>
          </ac:grpSpMkLst>
        </pc:grpChg>
        <pc:grpChg chg="mod">
          <ac:chgData name=" " userId="4a23e8ba-34b9-467b-97f0-e80117094d46" providerId="ADAL" clId="{A9EC6BE5-B7B1-4B6E-8808-1C1B1190FE31}" dt="2019-03-01T00:35:02.608" v="1141" actId="164"/>
          <ac:grpSpMkLst>
            <pc:docMk/>
            <pc:sldMk cId="76367287" sldId="330"/>
            <ac:grpSpMk id="63" creationId="{CF3E54EA-7B5C-484A-80F8-F08E80D20E0C}"/>
          </ac:grpSpMkLst>
        </pc:grpChg>
        <pc:graphicFrameChg chg="add mod modGraphic">
          <ac:chgData name=" " userId="4a23e8ba-34b9-467b-97f0-e80117094d46" providerId="ADAL" clId="{A9EC6BE5-B7B1-4B6E-8808-1C1B1190FE31}" dt="2019-03-01T01:27:21.869" v="2056" actId="313"/>
          <ac:graphicFrameMkLst>
            <pc:docMk/>
            <pc:sldMk cId="76367287" sldId="330"/>
            <ac:graphicFrameMk id="20" creationId="{4A76E33B-7A5E-4671-B557-F9A6D9ED4615}"/>
          </ac:graphicFrameMkLst>
        </pc:graphicFrameChg>
        <pc:graphicFrameChg chg="mod modGraphic">
          <ac:chgData name=" " userId="4a23e8ba-34b9-467b-97f0-e80117094d46" providerId="ADAL" clId="{A9EC6BE5-B7B1-4B6E-8808-1C1B1190FE31}" dt="2019-03-01T01:32:27.963" v="2064" actId="14100"/>
          <ac:graphicFrameMkLst>
            <pc:docMk/>
            <pc:sldMk cId="76367287" sldId="330"/>
            <ac:graphicFrameMk id="47" creationId="{0BA56B31-75D0-466B-BE92-8D90799003F4}"/>
          </ac:graphicFrameMkLst>
        </pc:graphicFrameChg>
        <pc:picChg chg="add mod modCrop">
          <ac:chgData name=" " userId="4a23e8ba-34b9-467b-97f0-e80117094d46" providerId="ADAL" clId="{A9EC6BE5-B7B1-4B6E-8808-1C1B1190FE31}" dt="2019-03-01T01:25:39.143" v="2040" actId="14100"/>
          <ac:picMkLst>
            <pc:docMk/>
            <pc:sldMk cId="76367287" sldId="330"/>
            <ac:picMk id="19" creationId="{D9D3A9C1-C169-40A1-A79C-C6EB6950B7A6}"/>
          </ac:picMkLst>
        </pc:picChg>
        <pc:picChg chg="mod">
          <ac:chgData name=" " userId="4a23e8ba-34b9-467b-97f0-e80117094d46" providerId="ADAL" clId="{A9EC6BE5-B7B1-4B6E-8808-1C1B1190FE31}" dt="2019-03-01T01:32:53.231" v="2066" actId="14100"/>
          <ac:picMkLst>
            <pc:docMk/>
            <pc:sldMk cId="76367287" sldId="330"/>
            <ac:picMk id="24" creationId="{15E78CB9-20CE-40A9-A99F-E23967FF5784}"/>
          </ac:picMkLst>
        </pc:picChg>
        <pc:picChg chg="mod">
          <ac:chgData name=" " userId="4a23e8ba-34b9-467b-97f0-e80117094d46" providerId="ADAL" clId="{A9EC6BE5-B7B1-4B6E-8808-1C1B1190FE31}" dt="2019-03-01T01:32:01.815" v="2060" actId="1035"/>
          <ac:picMkLst>
            <pc:docMk/>
            <pc:sldMk cId="76367287" sldId="330"/>
            <ac:picMk id="27" creationId="{2B8BB4CB-4AED-4F8F-A160-D894EE496345}"/>
          </ac:picMkLst>
        </pc:picChg>
        <pc:picChg chg="mod">
          <ac:chgData name=" " userId="4a23e8ba-34b9-467b-97f0-e80117094d46" providerId="ADAL" clId="{A9EC6BE5-B7B1-4B6E-8808-1C1B1190FE31}" dt="2019-03-01T01:33:01.157" v="2067" actId="14100"/>
          <ac:picMkLst>
            <pc:docMk/>
            <pc:sldMk cId="76367287" sldId="330"/>
            <ac:picMk id="30" creationId="{7B323427-F525-4B93-89B6-B290EBAF8CF3}"/>
          </ac:picMkLst>
        </pc:picChg>
        <pc:picChg chg="mod">
          <ac:chgData name=" " userId="4a23e8ba-34b9-467b-97f0-e80117094d46" providerId="ADAL" clId="{A9EC6BE5-B7B1-4B6E-8808-1C1B1190FE31}" dt="2019-03-01T01:32:12.799" v="2062" actId="1035"/>
          <ac:picMkLst>
            <pc:docMk/>
            <pc:sldMk cId="76367287" sldId="330"/>
            <ac:picMk id="31" creationId="{9C8C147F-A82F-4508-9022-AD8E96BE7C8E}"/>
          </ac:picMkLst>
        </pc:picChg>
        <pc:picChg chg="mod">
          <ac:chgData name=" " userId="4a23e8ba-34b9-467b-97f0-e80117094d46" providerId="ADAL" clId="{A9EC6BE5-B7B1-4B6E-8808-1C1B1190FE31}" dt="2019-03-01T00:35:02.608" v="1141" actId="164"/>
          <ac:picMkLst>
            <pc:docMk/>
            <pc:sldMk cId="76367287" sldId="330"/>
            <ac:picMk id="55" creationId="{CD27D91F-EBE1-4A0D-8FBD-C05F724F719C}"/>
          </ac:picMkLst>
        </pc:picChg>
        <pc:picChg chg="mod">
          <ac:chgData name=" " userId="4a23e8ba-34b9-467b-97f0-e80117094d46" providerId="ADAL" clId="{A9EC6BE5-B7B1-4B6E-8808-1C1B1190FE31}" dt="2019-03-01T00:35:02.608" v="1141" actId="164"/>
          <ac:picMkLst>
            <pc:docMk/>
            <pc:sldMk cId="76367287" sldId="330"/>
            <ac:picMk id="56" creationId="{2463836D-09A0-4B92-B4D6-640A6AC547F4}"/>
          </ac:picMkLst>
        </pc:picChg>
      </pc:sldChg>
      <pc:sldChg chg="addSp delSp modSp">
        <pc:chgData name=" " userId="4a23e8ba-34b9-467b-97f0-e80117094d46" providerId="ADAL" clId="{A9EC6BE5-B7B1-4B6E-8808-1C1B1190FE31}" dt="2019-03-01T00:28:11.263" v="1126" actId="20577"/>
        <pc:sldMkLst>
          <pc:docMk/>
          <pc:sldMk cId="431950714" sldId="339"/>
        </pc:sldMkLst>
        <pc:spChg chg="add del mod">
          <ac:chgData name=" " userId="4a23e8ba-34b9-467b-97f0-e80117094d46" providerId="ADAL" clId="{A9EC6BE5-B7B1-4B6E-8808-1C1B1190FE31}" dt="2019-03-01T00:06:26.027" v="349" actId="478"/>
          <ac:spMkLst>
            <pc:docMk/>
            <pc:sldMk cId="431950714" sldId="339"/>
            <ac:spMk id="10" creationId="{537E19D7-0BBC-4F0C-837E-44F916BE3D45}"/>
          </ac:spMkLst>
        </pc:spChg>
        <pc:spChg chg="add del mod">
          <ac:chgData name=" " userId="4a23e8ba-34b9-467b-97f0-e80117094d46" providerId="ADAL" clId="{A9EC6BE5-B7B1-4B6E-8808-1C1B1190FE31}" dt="2019-03-01T00:08:18.112" v="657" actId="478"/>
          <ac:spMkLst>
            <pc:docMk/>
            <pc:sldMk cId="431950714" sldId="339"/>
            <ac:spMk id="11" creationId="{2C7C29AD-8461-47D9-9C7E-D8E899DC9D98}"/>
          </ac:spMkLst>
        </pc:spChg>
        <pc:spChg chg="add del mod">
          <ac:chgData name=" " userId="4a23e8ba-34b9-467b-97f0-e80117094d46" providerId="ADAL" clId="{A9EC6BE5-B7B1-4B6E-8808-1C1B1190FE31}" dt="2019-03-01T00:08:20.322" v="658" actId="478"/>
          <ac:spMkLst>
            <pc:docMk/>
            <pc:sldMk cId="431950714" sldId="339"/>
            <ac:spMk id="12" creationId="{45E7C1CA-906F-455F-BDCB-371D16755655}"/>
          </ac:spMkLst>
        </pc:spChg>
        <pc:spChg chg="add del mod">
          <ac:chgData name=" " userId="4a23e8ba-34b9-467b-97f0-e80117094d46" providerId="ADAL" clId="{A9EC6BE5-B7B1-4B6E-8808-1C1B1190FE31}" dt="2019-03-01T00:09:08.649" v="784" actId="478"/>
          <ac:spMkLst>
            <pc:docMk/>
            <pc:sldMk cId="431950714" sldId="339"/>
            <ac:spMk id="13" creationId="{8D39836E-FD93-4F4F-A9F6-AECE8EF22AEC}"/>
          </ac:spMkLst>
        </pc:spChg>
        <pc:grpChg chg="add mod">
          <ac:chgData name=" " userId="4a23e8ba-34b9-467b-97f0-e80117094d46" providerId="ADAL" clId="{A9EC6BE5-B7B1-4B6E-8808-1C1B1190FE31}" dt="2019-03-01T00:18:24.421" v="969" actId="1035"/>
          <ac:grpSpMkLst>
            <pc:docMk/>
            <pc:sldMk cId="431950714" sldId="339"/>
            <ac:grpSpMk id="16" creationId="{59C287BE-4DFC-4C10-B2C4-3E1DB0E83122}"/>
          </ac:grpSpMkLst>
        </pc:grpChg>
        <pc:graphicFrameChg chg="add mod ord modGraphic">
          <ac:chgData name=" " userId="4a23e8ba-34b9-467b-97f0-e80117094d46" providerId="ADAL" clId="{A9EC6BE5-B7B1-4B6E-8808-1C1B1190FE31}" dt="2019-03-01T00:28:11.263" v="1126" actId="20577"/>
          <ac:graphicFrameMkLst>
            <pc:docMk/>
            <pc:sldMk cId="431950714" sldId="339"/>
            <ac:graphicFrameMk id="15" creationId="{03945467-59B3-4124-B578-4150A406511B}"/>
          </ac:graphicFrameMkLst>
        </pc:graphicFrameChg>
        <pc:picChg chg="add mod modCrop">
          <ac:chgData name=" " userId="4a23e8ba-34b9-467b-97f0-e80117094d46" providerId="ADAL" clId="{A9EC6BE5-B7B1-4B6E-8808-1C1B1190FE31}" dt="2019-03-01T00:18:18.638" v="950" actId="164"/>
          <ac:picMkLst>
            <pc:docMk/>
            <pc:sldMk cId="431950714" sldId="339"/>
            <ac:picMk id="7" creationId="{6499DA81-7F9C-4041-9FBD-36F36E6ACB1C}"/>
          </ac:picMkLst>
        </pc:picChg>
        <pc:picChg chg="add mod modCrop">
          <ac:chgData name=" " userId="4a23e8ba-34b9-467b-97f0-e80117094d46" providerId="ADAL" clId="{A9EC6BE5-B7B1-4B6E-8808-1C1B1190FE31}" dt="2019-03-01T00:18:18.638" v="950" actId="164"/>
          <ac:picMkLst>
            <pc:docMk/>
            <pc:sldMk cId="431950714" sldId="339"/>
            <ac:picMk id="8" creationId="{A780A689-368B-4E4B-8FAA-F93BF1EB1BFE}"/>
          </ac:picMkLst>
        </pc:picChg>
        <pc:picChg chg="add mod modCrop">
          <ac:chgData name=" " userId="4a23e8ba-34b9-467b-97f0-e80117094d46" providerId="ADAL" clId="{A9EC6BE5-B7B1-4B6E-8808-1C1B1190FE31}" dt="2019-03-01T00:18:18.638" v="950" actId="164"/>
          <ac:picMkLst>
            <pc:docMk/>
            <pc:sldMk cId="431950714" sldId="339"/>
            <ac:picMk id="9" creationId="{25B55846-A81F-41FC-8F32-094030835C93}"/>
          </ac:picMkLst>
        </pc:picChg>
        <pc:picChg chg="add mod modCrop">
          <ac:chgData name=" " userId="4a23e8ba-34b9-467b-97f0-e80117094d46" providerId="ADAL" clId="{A9EC6BE5-B7B1-4B6E-8808-1C1B1190FE31}" dt="2019-03-01T00:18:18.638" v="950" actId="164"/>
          <ac:picMkLst>
            <pc:docMk/>
            <pc:sldMk cId="431950714" sldId="339"/>
            <ac:picMk id="14" creationId="{4081CCF4-A09D-4B62-9071-E3D1AE84F93B}"/>
          </ac:picMkLst>
        </pc:picChg>
      </pc:sldChg>
      <pc:sldChg chg="modSp">
        <pc:chgData name=" " userId="4a23e8ba-34b9-467b-97f0-e80117094d46" providerId="ADAL" clId="{A9EC6BE5-B7B1-4B6E-8808-1C1B1190FE31}" dt="2019-02-28T22:51:13.608" v="17" actId="1076"/>
        <pc:sldMkLst>
          <pc:docMk/>
          <pc:sldMk cId="1384590651" sldId="342"/>
        </pc:sldMkLst>
        <pc:picChg chg="mod">
          <ac:chgData name=" " userId="4a23e8ba-34b9-467b-97f0-e80117094d46" providerId="ADAL" clId="{A9EC6BE5-B7B1-4B6E-8808-1C1B1190FE31}" dt="2019-02-28T22:51:13.608" v="17" actId="1076"/>
          <ac:picMkLst>
            <pc:docMk/>
            <pc:sldMk cId="1384590651" sldId="342"/>
            <ac:picMk id="7" creationId="{FF9D360C-9344-4C45-894B-7E59E8C80D32}"/>
          </ac:picMkLst>
        </pc:picChg>
        <pc:picChg chg="mod">
          <ac:chgData name=" " userId="4a23e8ba-34b9-467b-97f0-e80117094d46" providerId="ADAL" clId="{A9EC6BE5-B7B1-4B6E-8808-1C1B1190FE31}" dt="2019-02-28T22:51:09.657" v="15" actId="1076"/>
          <ac:picMkLst>
            <pc:docMk/>
            <pc:sldMk cId="1384590651" sldId="342"/>
            <ac:picMk id="9" creationId="{374F68E4-EE3E-4CEA-A954-4544566B3600}"/>
          </ac:picMkLst>
        </pc:picChg>
        <pc:picChg chg="mod">
          <ac:chgData name=" " userId="4a23e8ba-34b9-467b-97f0-e80117094d46" providerId="ADAL" clId="{A9EC6BE5-B7B1-4B6E-8808-1C1B1190FE31}" dt="2019-02-28T22:51:12.063" v="16" actId="1076"/>
          <ac:picMkLst>
            <pc:docMk/>
            <pc:sldMk cId="1384590651" sldId="342"/>
            <ac:picMk id="10" creationId="{88AA0795-F25E-4CDF-837A-B599E3157165}"/>
          </ac:picMkLst>
        </pc:picChg>
      </pc:sldChg>
      <pc:sldChg chg="del">
        <pc:chgData name=" " userId="4a23e8ba-34b9-467b-97f0-e80117094d46" providerId="ADAL" clId="{A9EC6BE5-B7B1-4B6E-8808-1C1B1190FE31}" dt="2019-02-28T22:56:51.370" v="21" actId="2696"/>
        <pc:sldMkLst>
          <pc:docMk/>
          <pc:sldMk cId="2445459167" sldId="344"/>
        </pc:sldMkLst>
      </pc:sldChg>
      <pc:sldChg chg="modSp">
        <pc:chgData name=" " userId="4a23e8ba-34b9-467b-97f0-e80117094d46" providerId="ADAL" clId="{A9EC6BE5-B7B1-4B6E-8808-1C1B1190FE31}" dt="2019-03-01T01:39:02.396" v="2088" actId="1035"/>
        <pc:sldMkLst>
          <pc:docMk/>
          <pc:sldMk cId="1242631492" sldId="345"/>
        </pc:sldMkLst>
        <pc:grpChg chg="mod">
          <ac:chgData name=" " userId="4a23e8ba-34b9-467b-97f0-e80117094d46" providerId="ADAL" clId="{A9EC6BE5-B7B1-4B6E-8808-1C1B1190FE31}" dt="2019-03-01T01:38:59.871" v="2087" actId="1035"/>
          <ac:grpSpMkLst>
            <pc:docMk/>
            <pc:sldMk cId="1242631492" sldId="345"/>
            <ac:grpSpMk id="27" creationId="{E9E87B2F-221F-4132-B917-1101230368E3}"/>
          </ac:grpSpMkLst>
        </pc:grpChg>
        <pc:grpChg chg="mod">
          <ac:chgData name=" " userId="4a23e8ba-34b9-467b-97f0-e80117094d46" providerId="ADAL" clId="{A9EC6BE5-B7B1-4B6E-8808-1C1B1190FE31}" dt="2019-03-01T01:39:02.396" v="2088" actId="1035"/>
          <ac:grpSpMkLst>
            <pc:docMk/>
            <pc:sldMk cId="1242631492" sldId="345"/>
            <ac:grpSpMk id="34" creationId="{E3744047-FD3E-4549-9402-2927B8657D9A}"/>
          </ac:grpSpMkLst>
        </pc:grpChg>
        <pc:grpChg chg="mod">
          <ac:chgData name=" " userId="4a23e8ba-34b9-467b-97f0-e80117094d46" providerId="ADAL" clId="{A9EC6BE5-B7B1-4B6E-8808-1C1B1190FE31}" dt="2019-03-01T01:38:55.535" v="2086" actId="1035"/>
          <ac:grpSpMkLst>
            <pc:docMk/>
            <pc:sldMk cId="1242631492" sldId="345"/>
            <ac:grpSpMk id="41" creationId="{B010D3CA-9F40-4BEC-96DB-D9C863577FB3}"/>
          </ac:grpSpMkLst>
        </pc:grpChg>
        <pc:grpChg chg="mod">
          <ac:chgData name=" " userId="4a23e8ba-34b9-467b-97f0-e80117094d46" providerId="ADAL" clId="{A9EC6BE5-B7B1-4B6E-8808-1C1B1190FE31}" dt="2019-03-01T01:38:38.465" v="2082" actId="1035"/>
          <ac:grpSpMkLst>
            <pc:docMk/>
            <pc:sldMk cId="1242631492" sldId="345"/>
            <ac:grpSpMk id="48" creationId="{462F1146-9DC5-4E77-AD26-64344CDD22C5}"/>
          </ac:grpSpMkLst>
        </pc:grpChg>
        <pc:graphicFrameChg chg="mod">
          <ac:chgData name=" " userId="4a23e8ba-34b9-467b-97f0-e80117094d46" providerId="ADAL" clId="{A9EC6BE5-B7B1-4B6E-8808-1C1B1190FE31}" dt="2019-03-01T01:38:32.461" v="2081" actId="1036"/>
          <ac:graphicFrameMkLst>
            <pc:docMk/>
            <pc:sldMk cId="1242631492" sldId="345"/>
            <ac:graphicFrameMk id="47" creationId="{FE93926B-6BD0-4928-B1F9-D8F064231185}"/>
          </ac:graphicFrameMkLst>
        </pc:graphicFrameChg>
      </pc:sldChg>
      <pc:sldChg chg="modSp">
        <pc:chgData name=" " userId="4a23e8ba-34b9-467b-97f0-e80117094d46" providerId="ADAL" clId="{A9EC6BE5-B7B1-4B6E-8808-1C1B1190FE31}" dt="2019-03-01T00:29:07.081" v="1128" actId="1076"/>
        <pc:sldMkLst>
          <pc:docMk/>
          <pc:sldMk cId="2308969215" sldId="349"/>
        </pc:sldMkLst>
        <pc:picChg chg="mod">
          <ac:chgData name=" " userId="4a23e8ba-34b9-467b-97f0-e80117094d46" providerId="ADAL" clId="{A9EC6BE5-B7B1-4B6E-8808-1C1B1190FE31}" dt="2019-02-28T22:54:09.993" v="18" actId="1076"/>
          <ac:picMkLst>
            <pc:docMk/>
            <pc:sldMk cId="2308969215" sldId="349"/>
            <ac:picMk id="7" creationId="{4D0627DF-ECAA-4C92-A199-D8DD68A1FD1B}"/>
          </ac:picMkLst>
        </pc:picChg>
        <pc:picChg chg="mod ord">
          <ac:chgData name=" " userId="4a23e8ba-34b9-467b-97f0-e80117094d46" providerId="ADAL" clId="{A9EC6BE5-B7B1-4B6E-8808-1C1B1190FE31}" dt="2019-03-01T00:29:07.081" v="1128" actId="1076"/>
          <ac:picMkLst>
            <pc:docMk/>
            <pc:sldMk cId="2308969215" sldId="349"/>
            <ac:picMk id="8" creationId="{9C3CB35D-4571-42D7-94D3-F5F1DB46DE1B}"/>
          </ac:picMkLst>
        </pc:picChg>
        <pc:picChg chg="mod">
          <ac:chgData name=" " userId="4a23e8ba-34b9-467b-97f0-e80117094d46" providerId="ADAL" clId="{A9EC6BE5-B7B1-4B6E-8808-1C1B1190FE31}" dt="2019-02-28T22:54:11.882" v="19" actId="1076"/>
          <ac:picMkLst>
            <pc:docMk/>
            <pc:sldMk cId="2308969215" sldId="349"/>
            <ac:picMk id="9" creationId="{64ED6A61-B628-4852-A2A1-C33FAFAC0DDC}"/>
          </ac:picMkLst>
        </pc:picChg>
        <pc:picChg chg="mod">
          <ac:chgData name=" " userId="4a23e8ba-34b9-467b-97f0-e80117094d46" providerId="ADAL" clId="{A9EC6BE5-B7B1-4B6E-8808-1C1B1190FE31}" dt="2019-02-28T22:54:12.970" v="20" actId="1076"/>
          <ac:picMkLst>
            <pc:docMk/>
            <pc:sldMk cId="2308969215" sldId="349"/>
            <ac:picMk id="11" creationId="{55ADA82B-B3BE-4C57-831A-8B8721F50CCD}"/>
          </ac:picMkLst>
        </pc:picChg>
      </pc:sldChg>
      <pc:sldChg chg="modSp">
        <pc:chgData name=" " userId="4a23e8ba-34b9-467b-97f0-e80117094d46" providerId="ADAL" clId="{A9EC6BE5-B7B1-4B6E-8808-1C1B1190FE31}" dt="2019-02-28T22:49:06.540" v="13" actId="1037"/>
        <pc:sldMkLst>
          <pc:docMk/>
          <pc:sldMk cId="3928718153" sldId="350"/>
        </pc:sldMkLst>
        <pc:spChg chg="mod">
          <ac:chgData name=" " userId="4a23e8ba-34b9-467b-97f0-e80117094d46" providerId="ADAL" clId="{A9EC6BE5-B7B1-4B6E-8808-1C1B1190FE31}" dt="2019-02-28T22:49:06.540" v="13" actId="1037"/>
          <ac:spMkLst>
            <pc:docMk/>
            <pc:sldMk cId="3928718153" sldId="350"/>
            <ac:spMk id="15" creationId="{E5E76768-08AA-4257-A57B-8787ABC07D70}"/>
          </ac:spMkLst>
        </pc:spChg>
      </pc:sldChg>
    </pc:docChg>
  </pc:docChgLst>
  <pc:docChgLst>
    <pc:chgData clId="Web-{823BC2FB-2BE6-766E-290F-46B229325EA2}"/>
    <pc:docChg chg="modSld">
      <pc:chgData name="" userId="" providerId="" clId="Web-{823BC2FB-2BE6-766E-290F-46B229325EA2}" dt="2019-02-28T16:57:31.468" v="25"/>
      <pc:docMkLst>
        <pc:docMk/>
      </pc:docMkLst>
      <pc:sldChg chg="modSp">
        <pc:chgData name="" userId="" providerId="" clId="Web-{823BC2FB-2BE6-766E-290F-46B229325EA2}" dt="2019-02-28T16:57:31.468" v="25"/>
        <pc:sldMkLst>
          <pc:docMk/>
          <pc:sldMk cId="1519199752" sldId="353"/>
        </pc:sldMkLst>
        <pc:graphicFrameChg chg="mod modGraphic">
          <ac:chgData name="" userId="" providerId="" clId="Web-{823BC2FB-2BE6-766E-290F-46B229325EA2}" dt="2019-02-28T16:57:31.468" v="25"/>
          <ac:graphicFrameMkLst>
            <pc:docMk/>
            <pc:sldMk cId="1519199752" sldId="353"/>
            <ac:graphicFrameMk id="26" creationId="{CF7E4987-2EEC-4C2C-8310-91CE1CE2B2E5}"/>
          </ac:graphicFrameMkLst>
        </pc:graphicFrameChg>
      </pc:sldChg>
    </pc:docChg>
  </pc:docChgLst>
  <pc:docChgLst>
    <pc:chgData name="M. Mengele" userId="S::mengelem@mcmaster.ca::438ddf5d-be3b-49c5-9494-72ecaf8f4718" providerId="AD" clId="Web-{86276CFD-CFA7-B744-ECE9-C469EFCF32C5}"/>
    <pc:docChg chg="modSld">
      <pc:chgData name="M. Mengele" userId="S::mengelem@mcmaster.ca::438ddf5d-be3b-49c5-9494-72ecaf8f4718" providerId="AD" clId="Web-{86276CFD-CFA7-B744-ECE9-C469EFCF32C5}" dt="2019-02-24T23:20:53.340" v="3" actId="1076"/>
      <pc:docMkLst>
        <pc:docMk/>
      </pc:docMkLst>
      <pc:sldChg chg="modSp">
        <pc:chgData name="M. Mengele" userId="S::mengelem@mcmaster.ca::438ddf5d-be3b-49c5-9494-72ecaf8f4718" providerId="AD" clId="Web-{86276CFD-CFA7-B744-ECE9-C469EFCF32C5}" dt="2019-02-24T23:20:53.340" v="3" actId="1076"/>
        <pc:sldMkLst>
          <pc:docMk/>
          <pc:sldMk cId="2749371043" sldId="326"/>
        </pc:sldMkLst>
        <pc:grpChg chg="mod">
          <ac:chgData name="M. Mengele" userId="S::mengelem@mcmaster.ca::438ddf5d-be3b-49c5-9494-72ecaf8f4718" providerId="AD" clId="Web-{86276CFD-CFA7-B744-ECE9-C469EFCF32C5}" dt="2019-02-24T23:20:53.340" v="3" actId="1076"/>
          <ac:grpSpMkLst>
            <pc:docMk/>
            <pc:sldMk cId="2749371043" sldId="326"/>
            <ac:grpSpMk id="228" creationId="{61EA500A-1087-4215-B136-FFFC7486F8DD}"/>
          </ac:grpSpMkLst>
        </pc:grpChg>
        <pc:graphicFrameChg chg="mod">
          <ac:chgData name="M. Mengele" userId="S::mengelem@mcmaster.ca::438ddf5d-be3b-49c5-9494-72ecaf8f4718" providerId="AD" clId="Web-{86276CFD-CFA7-B744-ECE9-C469EFCF32C5}" dt="2019-02-24T23:20:04.684" v="1" actId="1076"/>
          <ac:graphicFrameMkLst>
            <pc:docMk/>
            <pc:sldMk cId="2749371043" sldId="326"/>
            <ac:graphicFrameMk id="151" creationId="{1683EFCE-DCD3-465D-B709-D06DDB3F32D3}"/>
          </ac:graphicFrameMkLst>
        </pc:graphicFrameChg>
      </pc:sldChg>
    </pc:docChg>
  </pc:docChgLst>
  <pc:docChgLst>
    <pc:chgData name="L. Schnull" userId="4a23e8ba-34b9-467b-97f0-e80117094d46" providerId="ADAL" clId="{CB6BE862-0B3D-4DA2-809C-603A40460EE6}"/>
    <pc:docChg chg="undo custSel modSld modMainMaster">
      <pc:chgData name="L. Schnull" userId="4a23e8ba-34b9-467b-97f0-e80117094d46" providerId="ADAL" clId="{CB6BE862-0B3D-4DA2-809C-603A40460EE6}" dt="2019-02-17T15:58:33.377" v="383" actId="478"/>
      <pc:docMkLst>
        <pc:docMk/>
      </pc:docMkLst>
      <pc:sldChg chg="modTransition">
        <pc:chgData name="L. Schnull" userId="4a23e8ba-34b9-467b-97f0-e80117094d46" providerId="ADAL" clId="{CB6BE862-0B3D-4DA2-809C-603A40460EE6}" dt="2019-02-17T15:50:30.713" v="380"/>
        <pc:sldMkLst>
          <pc:docMk/>
          <pc:sldMk cId="1744642841" sldId="278"/>
        </pc:sldMkLst>
      </pc:sldChg>
      <pc:sldChg chg="modSp">
        <pc:chgData name="L. Schnull" userId="4a23e8ba-34b9-467b-97f0-e80117094d46" providerId="ADAL" clId="{CB6BE862-0B3D-4DA2-809C-603A40460EE6}" dt="2019-02-07T20:55:24.207" v="176" actId="20577"/>
        <pc:sldMkLst>
          <pc:docMk/>
          <pc:sldMk cId="2749371043" sldId="326"/>
        </pc:sldMkLst>
        <pc:spChg chg="mod">
          <ac:chgData name="L. Schnull" userId="4a23e8ba-34b9-467b-97f0-e80117094d46" providerId="ADAL" clId="{CB6BE862-0B3D-4DA2-809C-603A40460EE6}" dt="2019-02-07T20:55:06.770" v="135" actId="20577"/>
          <ac:spMkLst>
            <pc:docMk/>
            <pc:sldMk cId="2749371043" sldId="326"/>
            <ac:spMk id="15" creationId="{8AB355A7-901A-45EF-A333-351E1F5AE989}"/>
          </ac:spMkLst>
        </pc:spChg>
        <pc:spChg chg="mod">
          <ac:chgData name="L. Schnull" userId="4a23e8ba-34b9-467b-97f0-e80117094d46" providerId="ADAL" clId="{CB6BE862-0B3D-4DA2-809C-603A40460EE6}" dt="2019-02-07T20:55:24.207" v="176" actId="20577"/>
          <ac:spMkLst>
            <pc:docMk/>
            <pc:sldMk cId="2749371043" sldId="326"/>
            <ac:spMk id="16" creationId="{416E75A8-45F3-4B74-A15F-4826BB183632}"/>
          </ac:spMkLst>
        </pc:spChg>
        <pc:spChg chg="mod">
          <ac:chgData name="L. Schnull" userId="4a23e8ba-34b9-467b-97f0-e80117094d46" providerId="ADAL" clId="{CB6BE862-0B3D-4DA2-809C-603A40460EE6}" dt="2019-02-07T20:55:14.551" v="158" actId="20577"/>
          <ac:spMkLst>
            <pc:docMk/>
            <pc:sldMk cId="2749371043" sldId="326"/>
            <ac:spMk id="17" creationId="{92DC2919-54CB-49BA-A745-55E3153CE52A}"/>
          </ac:spMkLst>
        </pc:spChg>
      </pc:sldChg>
      <pc:sldChg chg="modSp">
        <pc:chgData name="L. Schnull" userId="4a23e8ba-34b9-467b-97f0-e80117094d46" providerId="ADAL" clId="{CB6BE862-0B3D-4DA2-809C-603A40460EE6}" dt="2019-02-07T20:56:11.141" v="239" actId="20577"/>
        <pc:sldMkLst>
          <pc:docMk/>
          <pc:sldMk cId="2414069788" sldId="327"/>
        </pc:sldMkLst>
        <pc:spChg chg="mod">
          <ac:chgData name="L. Schnull" userId="4a23e8ba-34b9-467b-97f0-e80117094d46" providerId="ADAL" clId="{CB6BE862-0B3D-4DA2-809C-603A40460EE6}" dt="2019-02-07T20:55:49.705" v="201" actId="20577"/>
          <ac:spMkLst>
            <pc:docMk/>
            <pc:sldMk cId="2414069788" sldId="327"/>
            <ac:spMk id="2" creationId="{3A40A1EF-4AFF-4D77-9864-A7412F5F44F7}"/>
          </ac:spMkLst>
        </pc:spChg>
        <pc:spChg chg="mod">
          <ac:chgData name="L. Schnull" userId="4a23e8ba-34b9-467b-97f0-e80117094d46" providerId="ADAL" clId="{CB6BE862-0B3D-4DA2-809C-603A40460EE6}" dt="2019-02-07T20:55:58.111" v="212" actId="20577"/>
          <ac:spMkLst>
            <pc:docMk/>
            <pc:sldMk cId="2414069788" sldId="327"/>
            <ac:spMk id="20" creationId="{85D109EF-52B9-4CE5-A066-0069EE86313F}"/>
          </ac:spMkLst>
        </pc:spChg>
        <pc:spChg chg="mod">
          <ac:chgData name="L. Schnull" userId="4a23e8ba-34b9-467b-97f0-e80117094d46" providerId="ADAL" clId="{CB6BE862-0B3D-4DA2-809C-603A40460EE6}" dt="2019-02-07T20:56:03.188" v="229" actId="20577"/>
          <ac:spMkLst>
            <pc:docMk/>
            <pc:sldMk cId="2414069788" sldId="327"/>
            <ac:spMk id="21" creationId="{08E039AE-9CC6-42E6-924A-0870B1736795}"/>
          </ac:spMkLst>
        </pc:spChg>
        <pc:spChg chg="mod">
          <ac:chgData name="L. Schnull" userId="4a23e8ba-34b9-467b-97f0-e80117094d46" providerId="ADAL" clId="{CB6BE862-0B3D-4DA2-809C-603A40460EE6}" dt="2019-02-07T20:56:11.141" v="239" actId="20577"/>
          <ac:spMkLst>
            <pc:docMk/>
            <pc:sldMk cId="2414069788" sldId="327"/>
            <ac:spMk id="22" creationId="{E2378D99-6F62-4540-B8FA-1FBCBF2BBAE9}"/>
          </ac:spMkLst>
        </pc:spChg>
      </pc:sldChg>
      <pc:sldChg chg="modSp">
        <pc:chgData name="L. Schnull" userId="4a23e8ba-34b9-467b-97f0-e80117094d46" providerId="ADAL" clId="{CB6BE862-0B3D-4DA2-809C-603A40460EE6}" dt="2019-02-07T20:57:01.997" v="296" actId="20577"/>
        <pc:sldMkLst>
          <pc:docMk/>
          <pc:sldMk cId="2331960948" sldId="328"/>
        </pc:sldMkLst>
        <pc:spChg chg="mod">
          <ac:chgData name="L. Schnull" userId="4a23e8ba-34b9-467b-97f0-e80117094d46" providerId="ADAL" clId="{CB6BE862-0B3D-4DA2-809C-603A40460EE6}" dt="2019-02-07T20:56:42.639" v="261" actId="20577"/>
          <ac:spMkLst>
            <pc:docMk/>
            <pc:sldMk cId="2331960948" sldId="328"/>
            <ac:spMk id="20" creationId="{1C5A2859-6905-46E1-906B-CF391F73B2D7}"/>
          </ac:spMkLst>
        </pc:spChg>
        <pc:spChg chg="mod">
          <ac:chgData name="L. Schnull" userId="4a23e8ba-34b9-467b-97f0-e80117094d46" providerId="ADAL" clId="{CB6BE862-0B3D-4DA2-809C-603A40460EE6}" dt="2019-02-07T20:57:01.997" v="296" actId="20577"/>
          <ac:spMkLst>
            <pc:docMk/>
            <pc:sldMk cId="2331960948" sldId="328"/>
            <ac:spMk id="21" creationId="{BD0087D8-DF87-41C6-8753-513DFCC20E8B}"/>
          </ac:spMkLst>
        </pc:spChg>
        <pc:spChg chg="mod">
          <ac:chgData name="L. Schnull" userId="4a23e8ba-34b9-467b-97f0-e80117094d46" providerId="ADAL" clId="{CB6BE862-0B3D-4DA2-809C-603A40460EE6}" dt="2019-02-07T20:56:50.763" v="274" actId="20577"/>
          <ac:spMkLst>
            <pc:docMk/>
            <pc:sldMk cId="2331960948" sldId="328"/>
            <ac:spMk id="22" creationId="{C79816E1-06C7-4B88-9BFD-0BBF4C0988DC}"/>
          </ac:spMkLst>
        </pc:spChg>
      </pc:sldChg>
      <pc:sldChg chg="addSp modSp">
        <pc:chgData name="L. Schnull" userId="4a23e8ba-34b9-467b-97f0-e80117094d46" providerId="ADAL" clId="{CB6BE862-0B3D-4DA2-809C-603A40460EE6}" dt="2019-02-04T11:40:39.577" v="119" actId="20577"/>
        <pc:sldMkLst>
          <pc:docMk/>
          <pc:sldMk cId="1045317522" sldId="333"/>
        </pc:sldMkLst>
        <pc:spChg chg="add mod">
          <ac:chgData name="L. Schnull" userId="4a23e8ba-34b9-467b-97f0-e80117094d46" providerId="ADAL" clId="{CB6BE862-0B3D-4DA2-809C-603A40460EE6}" dt="2019-02-04T11:40:39.577" v="119" actId="20577"/>
          <ac:spMkLst>
            <pc:docMk/>
            <pc:sldMk cId="1045317522" sldId="333"/>
            <ac:spMk id="16" creationId="{8DFE9F47-7B07-4A36-BCF8-A640DE4386D5}"/>
          </ac:spMkLst>
        </pc:spChg>
      </pc:sldChg>
      <pc:sldChg chg="delSp modSp">
        <pc:chgData name="L. Schnull" userId="4a23e8ba-34b9-467b-97f0-e80117094d46" providerId="ADAL" clId="{CB6BE862-0B3D-4DA2-809C-603A40460EE6}" dt="2019-02-07T21:01:07.799" v="379" actId="20577"/>
        <pc:sldMkLst>
          <pc:docMk/>
          <pc:sldMk cId="1845353486" sldId="334"/>
        </pc:sldMkLst>
        <pc:spChg chg="mod">
          <ac:chgData name="L. Schnull" userId="4a23e8ba-34b9-467b-97f0-e80117094d46" providerId="ADAL" clId="{CB6BE862-0B3D-4DA2-809C-603A40460EE6}" dt="2019-02-07T21:01:01.518" v="370" actId="20577"/>
          <ac:spMkLst>
            <pc:docMk/>
            <pc:sldMk cId="1845353486" sldId="334"/>
            <ac:spMk id="16" creationId="{2B56FA5B-B1E9-43AF-9CEE-B1090077B1B8}"/>
          </ac:spMkLst>
        </pc:spChg>
        <pc:spChg chg="del">
          <ac:chgData name="L. Schnull" userId="4a23e8ba-34b9-467b-97f0-e80117094d46" providerId="ADAL" clId="{CB6BE862-0B3D-4DA2-809C-603A40460EE6}" dt="2019-02-07T20:58:56.699" v="358" actId="478"/>
          <ac:spMkLst>
            <pc:docMk/>
            <pc:sldMk cId="1845353486" sldId="334"/>
            <ac:spMk id="17" creationId="{DB323EFC-1A64-421A-9E32-EB3C4EC8A467}"/>
          </ac:spMkLst>
        </pc:spChg>
        <pc:spChg chg="mod">
          <ac:chgData name="L. Schnull" userId="4a23e8ba-34b9-467b-97f0-e80117094d46" providerId="ADAL" clId="{CB6BE862-0B3D-4DA2-809C-603A40460EE6}" dt="2019-02-07T21:01:07.799" v="379" actId="20577"/>
          <ac:spMkLst>
            <pc:docMk/>
            <pc:sldMk cId="1845353486" sldId="334"/>
            <ac:spMk id="18" creationId="{DE7BD31E-5D1E-42DF-9669-F1460DFA2126}"/>
          </ac:spMkLst>
        </pc:spChg>
        <pc:spChg chg="del">
          <ac:chgData name="L. Schnull" userId="4a23e8ba-34b9-467b-97f0-e80117094d46" providerId="ADAL" clId="{CB6BE862-0B3D-4DA2-809C-603A40460EE6}" dt="2019-02-07T20:58:59.105" v="359" actId="478"/>
          <ac:spMkLst>
            <pc:docMk/>
            <pc:sldMk cId="1845353486" sldId="334"/>
            <ac:spMk id="19" creationId="{308800DA-8243-4255-8E65-E8114243346C}"/>
          </ac:spMkLst>
        </pc:spChg>
      </pc:sldChg>
      <pc:sldChg chg="modSp">
        <pc:chgData name="L. Schnull" userId="4a23e8ba-34b9-467b-97f0-e80117094d46" providerId="ADAL" clId="{CB6BE862-0B3D-4DA2-809C-603A40460EE6}" dt="2019-02-04T11:37:46.167" v="92" actId="20577"/>
        <pc:sldMkLst>
          <pc:docMk/>
          <pc:sldMk cId="4211667111" sldId="335"/>
        </pc:sldMkLst>
        <pc:spChg chg="mod">
          <ac:chgData name="L. Schnull" userId="4a23e8ba-34b9-467b-97f0-e80117094d46" providerId="ADAL" clId="{CB6BE862-0B3D-4DA2-809C-603A40460EE6}" dt="2019-02-04T11:36:33.644" v="24" actId="20577"/>
          <ac:spMkLst>
            <pc:docMk/>
            <pc:sldMk cId="4211667111" sldId="335"/>
            <ac:spMk id="16" creationId="{24AD8CDD-4E61-474A-A8AA-CED4D2A46AA6}"/>
          </ac:spMkLst>
        </pc:spChg>
        <pc:spChg chg="mod">
          <ac:chgData name="L. Schnull" userId="4a23e8ba-34b9-467b-97f0-e80117094d46" providerId="ADAL" clId="{CB6BE862-0B3D-4DA2-809C-603A40460EE6}" dt="2019-02-04T11:37:10.356" v="55" actId="20577"/>
          <ac:spMkLst>
            <pc:docMk/>
            <pc:sldMk cId="4211667111" sldId="335"/>
            <ac:spMk id="17" creationId="{2E92247F-5A0B-43F2-910C-7C96BE27392F}"/>
          </ac:spMkLst>
        </pc:spChg>
        <pc:spChg chg="mod">
          <ac:chgData name="L. Schnull" userId="4a23e8ba-34b9-467b-97f0-e80117094d46" providerId="ADAL" clId="{CB6BE862-0B3D-4DA2-809C-603A40460EE6}" dt="2019-02-04T11:37:46.167" v="92" actId="20577"/>
          <ac:spMkLst>
            <pc:docMk/>
            <pc:sldMk cId="4211667111" sldId="335"/>
            <ac:spMk id="19" creationId="{62FEC5DB-F211-4CC3-ACF6-6414C062B426}"/>
          </ac:spMkLst>
        </pc:spChg>
      </pc:sldChg>
      <pc:sldMasterChg chg="modSldLayout">
        <pc:chgData name="L. Schnull" userId="4a23e8ba-34b9-467b-97f0-e80117094d46" providerId="ADAL" clId="{CB6BE862-0B3D-4DA2-809C-603A40460EE6}" dt="2019-02-04T11:39:14.987" v="94" actId="14100"/>
        <pc:sldMasterMkLst>
          <pc:docMk/>
          <pc:sldMasterMk cId="1848033343" sldId="2147483673"/>
        </pc:sldMasterMkLst>
        <pc:sldLayoutChg chg="modSp">
          <pc:chgData name="L. Schnull" userId="4a23e8ba-34b9-467b-97f0-e80117094d46" providerId="ADAL" clId="{CB6BE862-0B3D-4DA2-809C-603A40460EE6}" dt="2019-02-04T11:39:14.987" v="94" actId="14100"/>
          <pc:sldLayoutMkLst>
            <pc:docMk/>
            <pc:sldMasterMk cId="1848033343" sldId="2147483673"/>
            <pc:sldLayoutMk cId="118685463" sldId="2147483663"/>
          </pc:sldLayoutMkLst>
          <pc:spChg chg="mod">
            <ac:chgData name="L. Schnull" userId="4a23e8ba-34b9-467b-97f0-e80117094d46" providerId="ADAL" clId="{CB6BE862-0B3D-4DA2-809C-603A40460EE6}" dt="2019-02-04T11:26:02.676" v="0" actId="207"/>
            <ac:spMkLst>
              <pc:docMk/>
              <pc:sldMasterMk cId="1848033343" sldId="2147483673"/>
              <pc:sldLayoutMk cId="118685463" sldId="2147483663"/>
              <ac:spMk id="7" creationId="{00000000-0000-0000-0000-000000000000}"/>
            </ac:spMkLst>
          </pc:spChg>
          <pc:spChg chg="mod">
            <ac:chgData name="L. Schnull" userId="4a23e8ba-34b9-467b-97f0-e80117094d46" providerId="ADAL" clId="{CB6BE862-0B3D-4DA2-809C-603A40460EE6}" dt="2019-02-04T11:26:11.205" v="2" actId="208"/>
            <ac:spMkLst>
              <pc:docMk/>
              <pc:sldMasterMk cId="1848033343" sldId="2147483673"/>
              <pc:sldLayoutMk cId="118685463" sldId="2147483663"/>
              <ac:spMk id="9" creationId="{00000000-0000-0000-0000-000000000000}"/>
            </ac:spMkLst>
          </pc:spChg>
          <pc:spChg chg="mod">
            <ac:chgData name="L. Schnull" userId="4a23e8ba-34b9-467b-97f0-e80117094d46" providerId="ADAL" clId="{CB6BE862-0B3D-4DA2-809C-603A40460EE6}" dt="2019-02-04T11:39:14.987" v="94" actId="14100"/>
            <ac:spMkLst>
              <pc:docMk/>
              <pc:sldMasterMk cId="1848033343" sldId="2147483673"/>
              <pc:sldLayoutMk cId="118685463" sldId="2147483663"/>
              <ac:spMk id="21" creationId="{1B0D2822-5607-4EC0-83E4-7ACEE977BCF4}"/>
            </ac:spMkLst>
          </pc:spChg>
        </pc:sldLayoutChg>
        <pc:sldLayoutChg chg="modSp">
          <pc:chgData name="L. Schnull" userId="4a23e8ba-34b9-467b-97f0-e80117094d46" providerId="ADAL" clId="{CB6BE862-0B3D-4DA2-809C-603A40460EE6}" dt="2019-02-04T11:26:19.796" v="5" actId="207"/>
          <pc:sldLayoutMkLst>
            <pc:docMk/>
            <pc:sldMasterMk cId="1848033343" sldId="2147483673"/>
            <pc:sldLayoutMk cId="794185716" sldId="2147483686"/>
          </pc:sldLayoutMkLst>
          <pc:spChg chg="mod">
            <ac:chgData name="L. Schnull" userId="4a23e8ba-34b9-467b-97f0-e80117094d46" providerId="ADAL" clId="{CB6BE862-0B3D-4DA2-809C-603A40460EE6}" dt="2019-02-04T11:26:19.796" v="5" actId="207"/>
            <ac:spMkLst>
              <pc:docMk/>
              <pc:sldMasterMk cId="1848033343" sldId="2147483673"/>
              <pc:sldLayoutMk cId="794185716" sldId="2147483686"/>
              <ac:spMk id="7" creationId="{00000000-0000-0000-0000-000000000000}"/>
            </ac:spMkLst>
          </pc:spChg>
          <pc:spChg chg="mod">
            <ac:chgData name="L. Schnull" userId="4a23e8ba-34b9-467b-97f0-e80117094d46" providerId="ADAL" clId="{CB6BE862-0B3D-4DA2-809C-603A40460EE6}" dt="2019-02-04T11:26:16.848" v="4" actId="208"/>
            <ac:spMkLst>
              <pc:docMk/>
              <pc:sldMasterMk cId="1848033343" sldId="2147483673"/>
              <pc:sldLayoutMk cId="794185716" sldId="2147483686"/>
              <ac:spMk id="9" creationId="{00000000-0000-0000-0000-000000000000}"/>
            </ac:spMkLst>
          </pc:spChg>
        </pc:sldLayoutChg>
        <pc:sldLayoutChg chg="modSp">
          <pc:chgData name="L. Schnull" userId="4a23e8ba-34b9-467b-97f0-e80117094d46" providerId="ADAL" clId="{CB6BE862-0B3D-4DA2-809C-603A40460EE6}" dt="2019-02-04T11:26:24.924" v="6" actId="207"/>
          <pc:sldLayoutMkLst>
            <pc:docMk/>
            <pc:sldMasterMk cId="1848033343" sldId="2147483673"/>
            <pc:sldLayoutMk cId="3894104464" sldId="2147483687"/>
          </pc:sldLayoutMkLst>
          <pc:spChg chg="mod">
            <ac:chgData name="L. Schnull" userId="4a23e8ba-34b9-467b-97f0-e80117094d46" providerId="ADAL" clId="{CB6BE862-0B3D-4DA2-809C-603A40460EE6}" dt="2019-02-04T11:26:24.924" v="6" actId="207"/>
            <ac:spMkLst>
              <pc:docMk/>
              <pc:sldMasterMk cId="1848033343" sldId="2147483673"/>
              <pc:sldLayoutMk cId="3894104464" sldId="2147483687"/>
              <ac:spMk id="8" creationId="{00000000-0000-0000-0000-000000000000}"/>
            </ac:spMkLst>
          </pc:spChg>
        </pc:sldLayoutChg>
      </pc:sldMasterChg>
    </pc:docChg>
  </pc:docChgLst>
  <pc:docChgLst>
    <pc:chgData name="F. Akhtar" userId="S::akhtaf@mcmaster.ca::1dd47b1c-2fee-4f82-b441-6fe454b6d9dc" providerId="AD" clId="Web-{A3AD34BC-279C-D2CA-C49D-CD4615E5FF2A}"/>
    <pc:docChg chg="modSld">
      <pc:chgData name="F. Akhtar" userId="S::akhtaf@mcmaster.ca::1dd47b1c-2fee-4f82-b441-6fe454b6d9dc" providerId="AD" clId="Web-{A3AD34BC-279C-D2CA-C49D-CD4615E5FF2A}" dt="2019-02-28T17:07:29.852" v="457"/>
      <pc:docMkLst>
        <pc:docMk/>
      </pc:docMkLst>
      <pc:sldChg chg="modSp">
        <pc:chgData name="F. Akhtar" userId="S::akhtaf@mcmaster.ca::1dd47b1c-2fee-4f82-b441-6fe454b6d9dc" providerId="AD" clId="Web-{A3AD34BC-279C-D2CA-C49D-CD4615E5FF2A}" dt="2019-02-28T17:07:29.852" v="457"/>
        <pc:sldMkLst>
          <pc:docMk/>
          <pc:sldMk cId="1519199752" sldId="353"/>
        </pc:sldMkLst>
        <pc:graphicFrameChg chg="mod modGraphic">
          <ac:chgData name="F. Akhtar" userId="S::akhtaf@mcmaster.ca::1dd47b1c-2fee-4f82-b441-6fe454b6d9dc" providerId="AD" clId="Web-{A3AD34BC-279C-D2CA-C49D-CD4615E5FF2A}" dt="2019-02-28T17:07:29.852" v="457"/>
          <ac:graphicFrameMkLst>
            <pc:docMk/>
            <pc:sldMk cId="1519199752" sldId="353"/>
            <ac:graphicFrameMk id="26" creationId="{CF7E4987-2EEC-4C2C-8310-91CE1CE2B2E5}"/>
          </ac:graphicFrameMkLst>
        </pc:graphicFrameChg>
      </pc:sldChg>
    </pc:docChg>
  </pc:docChgLst>
  <pc:docChgLst>
    <pc:chgData name=" " userId="80e1a0de-8e91-49bb-a30e-a4e6c05b117b" providerId="ADAL" clId="{FA545595-EDD0-4548-A97D-C005B77C2DEC}"/>
    <pc:docChg chg="undo custSel modSld">
      <pc:chgData name=" " userId="80e1a0de-8e91-49bb-a30e-a4e6c05b117b" providerId="ADAL" clId="{FA545595-EDD0-4548-A97D-C005B77C2DEC}" dt="2019-02-24T23:23:31.124" v="7" actId="27918"/>
      <pc:docMkLst>
        <pc:docMk/>
      </pc:docMkLst>
      <pc:sldChg chg="modSp">
        <pc:chgData name=" " userId="80e1a0de-8e91-49bb-a30e-a4e6c05b117b" providerId="ADAL" clId="{FA545595-EDD0-4548-A97D-C005B77C2DEC}" dt="2019-02-24T07:14:44.496" v="1" actId="1076"/>
        <pc:sldMkLst>
          <pc:docMk/>
          <pc:sldMk cId="2299247850" sldId="323"/>
        </pc:sldMkLst>
        <pc:spChg chg="mod">
          <ac:chgData name=" " userId="80e1a0de-8e91-49bb-a30e-a4e6c05b117b" providerId="ADAL" clId="{FA545595-EDD0-4548-A97D-C005B77C2DEC}" dt="2019-02-24T07:14:44.496" v="1" actId="1076"/>
          <ac:spMkLst>
            <pc:docMk/>
            <pc:sldMk cId="2299247850" sldId="323"/>
            <ac:spMk id="65" creationId="{4C171622-489C-4149-BBCC-F33779A5328E}"/>
          </ac:spMkLst>
        </pc:spChg>
      </pc:sldChg>
      <pc:sldChg chg="modSp">
        <pc:chgData name=" " userId="80e1a0de-8e91-49bb-a30e-a4e6c05b117b" providerId="ADAL" clId="{FA545595-EDD0-4548-A97D-C005B77C2DEC}" dt="2019-02-24T23:20:35.647" v="3" actId="1076"/>
        <pc:sldMkLst>
          <pc:docMk/>
          <pc:sldMk cId="2749371043" sldId="326"/>
        </pc:sldMkLst>
        <pc:picChg chg="mod">
          <ac:chgData name=" " userId="80e1a0de-8e91-49bb-a30e-a4e6c05b117b" providerId="ADAL" clId="{FA545595-EDD0-4548-A97D-C005B77C2DEC}" dt="2019-02-24T23:20:35.647" v="3" actId="1076"/>
          <ac:picMkLst>
            <pc:docMk/>
            <pc:sldMk cId="2749371043" sldId="326"/>
            <ac:picMk id="221" creationId="{A7BA5278-4BC4-43F7-B30E-9C2D349EB8B7}"/>
          </ac:picMkLst>
        </pc:picChg>
      </pc:sldChg>
      <pc:sldChg chg="mod">
        <pc:chgData name=" " userId="80e1a0de-8e91-49bb-a30e-a4e6c05b117b" providerId="ADAL" clId="{FA545595-EDD0-4548-A97D-C005B77C2DEC}" dt="2019-02-24T23:21:42.408" v="5" actId="27918"/>
        <pc:sldMkLst>
          <pc:docMk/>
          <pc:sldMk cId="1845353486" sldId="334"/>
        </pc:sldMkLst>
      </pc:sldChg>
      <pc:sldChg chg="mod">
        <pc:chgData name=" " userId="80e1a0de-8e91-49bb-a30e-a4e6c05b117b" providerId="ADAL" clId="{FA545595-EDD0-4548-A97D-C005B77C2DEC}" dt="2019-02-24T23:23:31.124" v="7" actId="27918"/>
        <pc:sldMkLst>
          <pc:docMk/>
          <pc:sldMk cId="1405888960" sldId="336"/>
        </pc:sldMkLst>
      </pc:sldChg>
      <pc:sldChg chg="modSp">
        <pc:chgData name=" " userId="80e1a0de-8e91-49bb-a30e-a4e6c05b117b" providerId="ADAL" clId="{FA545595-EDD0-4548-A97D-C005B77C2DEC}" dt="2019-02-24T07:17:10.460" v="2" actId="207"/>
        <pc:sldMkLst>
          <pc:docMk/>
          <pc:sldMk cId="1242631492" sldId="345"/>
        </pc:sldMkLst>
        <pc:graphicFrameChg chg="modGraphic">
          <ac:chgData name=" " userId="80e1a0de-8e91-49bb-a30e-a4e6c05b117b" providerId="ADAL" clId="{FA545595-EDD0-4548-A97D-C005B77C2DEC}" dt="2019-02-24T07:17:10.460" v="2" actId="207"/>
          <ac:graphicFrameMkLst>
            <pc:docMk/>
            <pc:sldMk cId="1242631492" sldId="345"/>
            <ac:graphicFrameMk id="26" creationId="{BBEDC683-D0A4-4E2B-B13F-B2C4AF52210B}"/>
          </ac:graphicFrameMkLst>
        </pc:graphicFrameChg>
      </pc:sldChg>
    </pc:docChg>
  </pc:docChgLst>
  <pc:docChgLst>
    <pc:chgData name="A. Advani" userId="4bb6fa29-1eb2-4115-8619-a26ee36794f6" providerId="ADAL" clId="{D714ABB8-1407-7947-8E2A-5B70AC220703}"/>
    <pc:docChg chg="modSld">
      <pc:chgData name="A. Advani" userId="4bb6fa29-1eb2-4115-8619-a26ee36794f6" providerId="ADAL" clId="{D714ABB8-1407-7947-8E2A-5B70AC220703}" dt="2019-02-28T02:57:00.946" v="1" actId="1076"/>
      <pc:docMkLst>
        <pc:docMk/>
      </pc:docMkLst>
      <pc:sldChg chg="modSp">
        <pc:chgData name="A. Advani" userId="4bb6fa29-1eb2-4115-8619-a26ee36794f6" providerId="ADAL" clId="{D714ABB8-1407-7947-8E2A-5B70AC220703}" dt="2019-02-28T02:57:00.946" v="1" actId="1076"/>
        <pc:sldMkLst>
          <pc:docMk/>
          <pc:sldMk cId="2201937371" sldId="338"/>
        </pc:sldMkLst>
        <pc:picChg chg="mod">
          <ac:chgData name="A. Advani" userId="4bb6fa29-1eb2-4115-8619-a26ee36794f6" providerId="ADAL" clId="{D714ABB8-1407-7947-8E2A-5B70AC220703}" dt="2019-02-28T02:57:00.946" v="1" actId="1076"/>
          <ac:picMkLst>
            <pc:docMk/>
            <pc:sldMk cId="2201937371" sldId="338"/>
            <ac:picMk id="7" creationId="{13B2879A-AC29-49F5-88A5-346EE78222EC}"/>
          </ac:picMkLst>
        </pc:picChg>
      </pc:sldChg>
    </pc:docChg>
  </pc:docChgLst>
  <pc:docChgLst>
    <pc:chgData name="R. Rossi" userId="80e1a0de-8e91-49bb-a30e-a4e6c05b117b" providerId="ADAL" clId="{0728233C-E34D-4F4A-86C2-49D9D36683DA}"/>
    <pc:docChg chg="modSld">
      <pc:chgData name="R. Rossi" userId="80e1a0de-8e91-49bb-a30e-a4e6c05b117b" providerId="ADAL" clId="{0728233C-E34D-4F4A-86C2-49D9D36683DA}" dt="2019-02-24T06:42:32.438" v="1" actId="27918"/>
      <pc:docMkLst>
        <pc:docMk/>
      </pc:docMkLst>
      <pc:sldChg chg="mod">
        <pc:chgData name="R. Rossi" userId="80e1a0de-8e91-49bb-a30e-a4e6c05b117b" providerId="ADAL" clId="{0728233C-E34D-4F4A-86C2-49D9D36683DA}" dt="2019-02-24T06:42:32.438" v="1" actId="27918"/>
        <pc:sldMkLst>
          <pc:docMk/>
          <pc:sldMk cId="2414069788" sldId="327"/>
        </pc:sldMkLst>
      </pc:sldChg>
    </pc:docChg>
  </pc:docChgLst>
  <pc:docChgLst>
    <pc:chgData name="R. Rossi" userId="S::rossir2@mcmaster.ca::80e1a0de-8e91-49bb-a30e-a4e6c05b117b" providerId="AD" clId="Web-{42567815-34E7-CEC8-5B47-0892B96905AE}"/>
    <pc:docChg chg="modSld">
      <pc:chgData name="R. Rossi" userId="S::rossir2@mcmaster.ca::80e1a0de-8e91-49bb-a30e-a4e6c05b117b" providerId="AD" clId="Web-{42567815-34E7-CEC8-5B47-0892B96905AE}" dt="2019-02-24T18:50:40.500" v="1" actId="1076"/>
      <pc:docMkLst>
        <pc:docMk/>
      </pc:docMkLst>
      <pc:sldChg chg="modSp">
        <pc:chgData name="R. Rossi" userId="S::rossir2@mcmaster.ca::80e1a0de-8e91-49bb-a30e-a4e6c05b117b" providerId="AD" clId="Web-{42567815-34E7-CEC8-5B47-0892B96905AE}" dt="2019-02-24T18:50:40.500" v="1" actId="1076"/>
        <pc:sldMkLst>
          <pc:docMk/>
          <pc:sldMk cId="2299247850" sldId="323"/>
        </pc:sldMkLst>
        <pc:grpChg chg="mod">
          <ac:chgData name="R. Rossi" userId="S::rossir2@mcmaster.ca::80e1a0de-8e91-49bb-a30e-a4e6c05b117b" providerId="AD" clId="Web-{42567815-34E7-CEC8-5B47-0892B96905AE}" dt="2019-02-24T18:50:40.500" v="1" actId="1076"/>
          <ac:grpSpMkLst>
            <pc:docMk/>
            <pc:sldMk cId="2299247850" sldId="323"/>
            <ac:grpSpMk id="127" creationId="{FFBCFCE3-28C4-4B39-A761-1C892D320545}"/>
          </ac:grpSpMkLst>
        </pc:grpChg>
      </pc:sldChg>
    </pc:docChg>
  </pc:docChgLst>
  <pc:docChgLst>
    <pc:chgData name="M. Mengele" userId="S::mengelem@mcmaster.ca::438ddf5d-be3b-49c5-9494-72ecaf8f4718" providerId="AD" clId="Web-{823BC2FB-2BE6-766E-290F-46B229325EA2}"/>
    <pc:docChg chg="modSld">
      <pc:chgData name="M. Mengele" userId="S::mengelem@mcmaster.ca::438ddf5d-be3b-49c5-9494-72ecaf8f4718" providerId="AD" clId="Web-{823BC2FB-2BE6-766E-290F-46B229325EA2}" dt="2019-02-28T22:35:46.377" v="500" actId="20577"/>
      <pc:docMkLst>
        <pc:docMk/>
      </pc:docMkLst>
      <pc:sldChg chg="modSp">
        <pc:chgData name="M. Mengele" userId="S::mengelem@mcmaster.ca::438ddf5d-be3b-49c5-9494-72ecaf8f4718" providerId="AD" clId="Web-{823BC2FB-2BE6-766E-290F-46B229325EA2}" dt="2019-02-28T20:38:05.842" v="268" actId="20577"/>
        <pc:sldMkLst>
          <pc:docMk/>
          <pc:sldMk cId="2749371043" sldId="326"/>
        </pc:sldMkLst>
        <pc:spChg chg="mod">
          <ac:chgData name="M. Mengele" userId="S::mengelem@mcmaster.ca::438ddf5d-be3b-49c5-9494-72ecaf8f4718" providerId="AD" clId="Web-{823BC2FB-2BE6-766E-290F-46B229325EA2}" dt="2019-02-28T20:38:05.842" v="268" actId="20577"/>
          <ac:spMkLst>
            <pc:docMk/>
            <pc:sldMk cId="2749371043" sldId="326"/>
            <ac:spMk id="32" creationId="{CC0EBC73-102A-4898-AF04-572DDAAC6CDD}"/>
          </ac:spMkLst>
        </pc:spChg>
      </pc:sldChg>
      <pc:sldChg chg="modSp">
        <pc:chgData name="M. Mengele" userId="S::mengelem@mcmaster.ca::438ddf5d-be3b-49c5-9494-72ecaf8f4718" providerId="AD" clId="Web-{823BC2FB-2BE6-766E-290F-46B229325EA2}" dt="2019-02-28T21:23:05.579" v="272" actId="14100"/>
        <pc:sldMkLst>
          <pc:docMk/>
          <pc:sldMk cId="1668765660" sldId="331"/>
        </pc:sldMkLst>
        <pc:spChg chg="mod">
          <ac:chgData name="M. Mengele" userId="S::mengelem@mcmaster.ca::438ddf5d-be3b-49c5-9494-72ecaf8f4718" providerId="AD" clId="Web-{823BC2FB-2BE6-766E-290F-46B229325EA2}" dt="2019-02-28T21:23:05.579" v="272" actId="14100"/>
          <ac:spMkLst>
            <pc:docMk/>
            <pc:sldMk cId="1668765660" sldId="331"/>
            <ac:spMk id="2" creationId="{3A40A1EF-4AFF-4D77-9864-A7412F5F44F7}"/>
          </ac:spMkLst>
        </pc:spChg>
      </pc:sldChg>
      <pc:sldChg chg="modSp">
        <pc:chgData name="M. Mengele" userId="S::mengelem@mcmaster.ca::438ddf5d-be3b-49c5-9494-72ecaf8f4718" providerId="AD" clId="Web-{823BC2FB-2BE6-766E-290F-46B229325EA2}" dt="2019-02-28T21:25:58.742" v="273" actId="20577"/>
        <pc:sldMkLst>
          <pc:docMk/>
          <pc:sldMk cId="2972501961" sldId="332"/>
        </pc:sldMkLst>
        <pc:spChg chg="mod">
          <ac:chgData name="M. Mengele" userId="S::mengelem@mcmaster.ca::438ddf5d-be3b-49c5-9494-72ecaf8f4718" providerId="AD" clId="Web-{823BC2FB-2BE6-766E-290F-46B229325EA2}" dt="2019-02-28T21:25:58.742" v="273" actId="20577"/>
          <ac:spMkLst>
            <pc:docMk/>
            <pc:sldMk cId="2972501961" sldId="332"/>
            <ac:spMk id="58" creationId="{32A145F6-8704-4D6A-8BB1-AA0492A70081}"/>
          </ac:spMkLst>
        </pc:spChg>
      </pc:sldChg>
      <pc:sldChg chg="modSp">
        <pc:chgData name="M. Mengele" userId="S::mengelem@mcmaster.ca::438ddf5d-be3b-49c5-9494-72ecaf8f4718" providerId="AD" clId="Web-{823BC2FB-2BE6-766E-290F-46B229325EA2}" dt="2019-02-28T21:27:57.575" v="276"/>
        <pc:sldMkLst>
          <pc:docMk/>
          <pc:sldMk cId="1845353486" sldId="334"/>
        </pc:sldMkLst>
        <pc:graphicFrameChg chg="mod modGraphic">
          <ac:chgData name="M. Mengele" userId="S::mengelem@mcmaster.ca::438ddf5d-be3b-49c5-9494-72ecaf8f4718" providerId="AD" clId="Web-{823BC2FB-2BE6-766E-290F-46B229325EA2}" dt="2019-02-28T21:27:57.575" v="276"/>
          <ac:graphicFrameMkLst>
            <pc:docMk/>
            <pc:sldMk cId="1845353486" sldId="334"/>
            <ac:graphicFrameMk id="17" creationId="{20763812-C5A1-4C85-9695-B0132C23632D}"/>
          </ac:graphicFrameMkLst>
        </pc:graphicFrameChg>
      </pc:sldChg>
      <pc:sldChg chg="modSp">
        <pc:chgData name="M. Mengele" userId="S::mengelem@mcmaster.ca::438ddf5d-be3b-49c5-9494-72ecaf8f4718" providerId="AD" clId="Web-{823BC2FB-2BE6-766E-290F-46B229325EA2}" dt="2019-02-28T21:26:49.697" v="274" actId="20577"/>
        <pc:sldMkLst>
          <pc:docMk/>
          <pc:sldMk cId="1405888960" sldId="336"/>
        </pc:sldMkLst>
        <pc:spChg chg="mod">
          <ac:chgData name="M. Mengele" userId="S::mengelem@mcmaster.ca::438ddf5d-be3b-49c5-9494-72ecaf8f4718" providerId="AD" clId="Web-{823BC2FB-2BE6-766E-290F-46B229325EA2}" dt="2019-02-28T21:26:49.697" v="274" actId="20577"/>
          <ac:spMkLst>
            <pc:docMk/>
            <pc:sldMk cId="1405888960" sldId="336"/>
            <ac:spMk id="16" creationId="{BDD02769-7F88-42C0-BC6D-85244DCC3F05}"/>
          </ac:spMkLst>
        </pc:spChg>
      </pc:sldChg>
      <pc:sldChg chg="modSp">
        <pc:chgData name="M. Mengele" userId="S::mengelem@mcmaster.ca::438ddf5d-be3b-49c5-9494-72ecaf8f4718" providerId="AD" clId="Web-{823BC2FB-2BE6-766E-290F-46B229325EA2}" dt="2019-02-28T21:30:16.237" v="280" actId="1076"/>
        <pc:sldMkLst>
          <pc:docMk/>
          <pc:sldMk cId="2501452810" sldId="346"/>
        </pc:sldMkLst>
        <pc:grpChg chg="mod">
          <ac:chgData name="M. Mengele" userId="S::mengelem@mcmaster.ca::438ddf5d-be3b-49c5-9494-72ecaf8f4718" providerId="AD" clId="Web-{823BC2FB-2BE6-766E-290F-46B229325EA2}" dt="2019-02-28T21:30:12.424" v="279" actId="1076"/>
          <ac:grpSpMkLst>
            <pc:docMk/>
            <pc:sldMk cId="2501452810" sldId="346"/>
            <ac:grpSpMk id="11" creationId="{648C3B3C-0D62-412A-BF42-0F3FCF09F35B}"/>
          </ac:grpSpMkLst>
        </pc:grpChg>
        <pc:picChg chg="mod">
          <ac:chgData name="M. Mengele" userId="S::mengelem@mcmaster.ca::438ddf5d-be3b-49c5-9494-72ecaf8f4718" providerId="AD" clId="Web-{823BC2FB-2BE6-766E-290F-46B229325EA2}" dt="2019-02-28T21:30:16.237" v="280" actId="1076"/>
          <ac:picMkLst>
            <pc:docMk/>
            <pc:sldMk cId="2501452810" sldId="346"/>
            <ac:picMk id="8" creationId="{23EF79FF-8216-4BE7-98F7-A6079DB2E056}"/>
          </ac:picMkLst>
        </pc:picChg>
      </pc:sldChg>
      <pc:sldChg chg="addSp delSp modSp">
        <pc:chgData name="M. Mengele" userId="S::mengelem@mcmaster.ca::438ddf5d-be3b-49c5-9494-72ecaf8f4718" providerId="AD" clId="Web-{823BC2FB-2BE6-766E-290F-46B229325EA2}" dt="2019-02-28T22:35:46.377" v="500" actId="20577"/>
        <pc:sldMkLst>
          <pc:docMk/>
          <pc:sldMk cId="3928718153" sldId="350"/>
        </pc:sldMkLst>
        <pc:spChg chg="add del mod">
          <ac:chgData name="M. Mengele" userId="S::mengelem@mcmaster.ca::438ddf5d-be3b-49c5-9494-72ecaf8f4718" providerId="AD" clId="Web-{823BC2FB-2BE6-766E-290F-46B229325EA2}" dt="2019-02-28T21:54:33.451" v="434"/>
          <ac:spMkLst>
            <pc:docMk/>
            <pc:sldMk cId="3928718153" sldId="350"/>
            <ac:spMk id="6" creationId="{033B951A-7C35-448F-8E7D-B7A6BD3EC40B}"/>
          </ac:spMkLst>
        </pc:spChg>
        <pc:spChg chg="add del mod">
          <ac:chgData name="M. Mengele" userId="S::mengelem@mcmaster.ca::438ddf5d-be3b-49c5-9494-72ecaf8f4718" providerId="AD" clId="Web-{823BC2FB-2BE6-766E-290F-46B229325EA2}" dt="2019-02-28T21:54:30.967" v="431"/>
          <ac:spMkLst>
            <pc:docMk/>
            <pc:sldMk cId="3928718153" sldId="350"/>
            <ac:spMk id="7" creationId="{5C52DA46-4C1F-41C3-9B77-6D6E413B5A1A}"/>
          </ac:spMkLst>
        </pc:spChg>
        <pc:spChg chg="add del mod">
          <ac:chgData name="M. Mengele" userId="S::mengelem@mcmaster.ca::438ddf5d-be3b-49c5-9494-72ecaf8f4718" providerId="AD" clId="Web-{823BC2FB-2BE6-766E-290F-46B229325EA2}" dt="2019-02-28T21:42:37.923" v="361"/>
          <ac:spMkLst>
            <pc:docMk/>
            <pc:sldMk cId="3928718153" sldId="350"/>
            <ac:spMk id="8" creationId="{050BD113-D8D5-4FD9-83C1-A80AB9935486}"/>
          </ac:spMkLst>
        </pc:spChg>
        <pc:spChg chg="add del mod">
          <ac:chgData name="M. Mengele" userId="S::mengelem@mcmaster.ca::438ddf5d-be3b-49c5-9494-72ecaf8f4718" providerId="AD" clId="Web-{823BC2FB-2BE6-766E-290F-46B229325EA2}" dt="2019-02-28T21:54:35.435" v="435"/>
          <ac:spMkLst>
            <pc:docMk/>
            <pc:sldMk cId="3928718153" sldId="350"/>
            <ac:spMk id="10" creationId="{7B3E8656-DC4A-4C04-AF87-D462D0C9171D}"/>
          </ac:spMkLst>
        </pc:spChg>
        <pc:spChg chg="add del mod">
          <ac:chgData name="M. Mengele" userId="S::mengelem@mcmaster.ca::438ddf5d-be3b-49c5-9494-72ecaf8f4718" providerId="AD" clId="Web-{823BC2FB-2BE6-766E-290F-46B229325EA2}" dt="2019-02-28T21:54:36.357" v="436"/>
          <ac:spMkLst>
            <pc:docMk/>
            <pc:sldMk cId="3928718153" sldId="350"/>
            <ac:spMk id="12" creationId="{EF576198-B2DC-4B56-A6CD-B590F3C4A96B}"/>
          </ac:spMkLst>
        </pc:spChg>
        <pc:spChg chg="add del mod">
          <ac:chgData name="M. Mengele" userId="S::mengelem@mcmaster.ca::438ddf5d-be3b-49c5-9494-72ecaf8f4718" providerId="AD" clId="Web-{823BC2FB-2BE6-766E-290F-46B229325EA2}" dt="2019-02-28T21:49:59.471" v="430"/>
          <ac:spMkLst>
            <pc:docMk/>
            <pc:sldMk cId="3928718153" sldId="350"/>
            <ac:spMk id="13" creationId="{ED24C662-E2A5-49A0-9530-E93690AB57B2}"/>
          </ac:spMkLst>
        </pc:spChg>
        <pc:spChg chg="add mod">
          <ac:chgData name="M. Mengele" userId="S::mengelem@mcmaster.ca::438ddf5d-be3b-49c5-9494-72ecaf8f4718" providerId="AD" clId="Web-{823BC2FB-2BE6-766E-290F-46B229325EA2}" dt="2019-02-28T17:52:18.243" v="259" actId="14100"/>
          <ac:spMkLst>
            <pc:docMk/>
            <pc:sldMk cId="3928718153" sldId="350"/>
            <ac:spMk id="14" creationId="{56F55941-67B5-464E-A3C2-91FA2BA8331F}"/>
          </ac:spMkLst>
        </pc:spChg>
        <pc:spChg chg="add mod">
          <ac:chgData name="M. Mengele" userId="S::mengelem@mcmaster.ca::438ddf5d-be3b-49c5-9494-72ecaf8f4718" providerId="AD" clId="Web-{823BC2FB-2BE6-766E-290F-46B229325EA2}" dt="2019-02-28T21:32:11.460" v="289" actId="20577"/>
          <ac:spMkLst>
            <pc:docMk/>
            <pc:sldMk cId="3928718153" sldId="350"/>
            <ac:spMk id="15" creationId="{E5E76768-08AA-4257-A57B-8787ABC07D70}"/>
          </ac:spMkLst>
        </pc:spChg>
        <pc:spChg chg="add mod">
          <ac:chgData name="M. Mengele" userId="S::mengelem@mcmaster.ca::438ddf5d-be3b-49c5-9494-72ecaf8f4718" providerId="AD" clId="Web-{823BC2FB-2BE6-766E-290F-46B229325EA2}" dt="2019-02-28T22:35:26.283" v="493" actId="14100"/>
          <ac:spMkLst>
            <pc:docMk/>
            <pc:sldMk cId="3928718153" sldId="350"/>
            <ac:spMk id="16" creationId="{7C74195D-3F4E-4647-8FB6-F9451D6B8E2F}"/>
          </ac:spMkLst>
        </pc:spChg>
        <pc:spChg chg="add mod">
          <ac:chgData name="M. Mengele" userId="S::mengelem@mcmaster.ca::438ddf5d-be3b-49c5-9494-72ecaf8f4718" providerId="AD" clId="Web-{823BC2FB-2BE6-766E-290F-46B229325EA2}" dt="2019-02-28T22:35:46.377" v="500" actId="20577"/>
          <ac:spMkLst>
            <pc:docMk/>
            <pc:sldMk cId="3928718153" sldId="350"/>
            <ac:spMk id="17" creationId="{613EBB10-3FD9-428C-9563-B7FB41656312}"/>
          </ac:spMkLst>
        </pc:spChg>
        <pc:graphicFrameChg chg="add del mod modGraphic">
          <ac:chgData name="M. Mengele" userId="S::mengelem@mcmaster.ca::438ddf5d-be3b-49c5-9494-72ecaf8f4718" providerId="AD" clId="Web-{823BC2FB-2BE6-766E-290F-46B229325EA2}" dt="2019-02-28T17:04:36.766" v="215"/>
          <ac:graphicFrameMkLst>
            <pc:docMk/>
            <pc:sldMk cId="3928718153" sldId="350"/>
            <ac:graphicFrameMk id="8" creationId="{25E4C006-7AB3-4D71-AA00-0C1F1F572B8E}"/>
          </ac:graphicFrameMkLst>
        </pc:graphicFrameChg>
        <pc:picChg chg="del mod">
          <ac:chgData name="M. Mengele" userId="S::mengelem@mcmaster.ca::438ddf5d-be3b-49c5-9494-72ecaf8f4718" providerId="AD" clId="Web-{823BC2FB-2BE6-766E-290F-46B229325EA2}" dt="2019-02-28T17:35:04.225" v="219"/>
          <ac:picMkLst>
            <pc:docMk/>
            <pc:sldMk cId="3928718153" sldId="350"/>
            <ac:picMk id="6" creationId="{1822EEEA-80F4-412F-983F-BF106105A12F}"/>
          </ac:picMkLst>
        </pc:picChg>
        <pc:picChg chg="add del mod">
          <ac:chgData name="M. Mengele" userId="S::mengelem@mcmaster.ca::438ddf5d-be3b-49c5-9494-72ecaf8f4718" providerId="AD" clId="Web-{823BC2FB-2BE6-766E-290F-46B229325EA2}" dt="2019-02-28T22:19:05.433" v="446"/>
          <ac:picMkLst>
            <pc:docMk/>
            <pc:sldMk cId="3928718153" sldId="350"/>
            <ac:picMk id="6" creationId="{772F20EE-F8D7-4ED3-8208-D0C93E023E7D}"/>
          </ac:picMkLst>
        </pc:picChg>
        <pc:picChg chg="add mod modCrop">
          <ac:chgData name="M. Mengele" userId="S::mengelem@mcmaster.ca::438ddf5d-be3b-49c5-9494-72ecaf8f4718" providerId="AD" clId="Web-{823BC2FB-2BE6-766E-290F-46B229325EA2}" dt="2019-02-28T22:32:04.453" v="482" actId="1076"/>
          <ac:picMkLst>
            <pc:docMk/>
            <pc:sldMk cId="3928718153" sldId="350"/>
            <ac:picMk id="8" creationId="{77D64A18-5C74-42A3-9915-C533B26D2916}"/>
          </ac:picMkLst>
        </pc:picChg>
        <pc:picChg chg="add mod">
          <ac:chgData name="M. Mengele" userId="S::mengelem@mcmaster.ca::438ddf5d-be3b-49c5-9494-72ecaf8f4718" providerId="AD" clId="Web-{823BC2FB-2BE6-766E-290F-46B229325EA2}" dt="2019-02-28T21:31:47.006" v="287" actId="1076"/>
          <ac:picMkLst>
            <pc:docMk/>
            <pc:sldMk cId="3928718153" sldId="350"/>
            <ac:picMk id="9" creationId="{E97F0254-21F5-4490-8AD4-B94718306ACA}"/>
          </ac:picMkLst>
        </pc:picChg>
        <pc:picChg chg="add mod">
          <ac:chgData name="M. Mengele" userId="S::mengelem@mcmaster.ca::438ddf5d-be3b-49c5-9494-72ecaf8f4718" providerId="AD" clId="Web-{823BC2FB-2BE6-766E-290F-46B229325EA2}" dt="2019-02-28T22:31:19.453" v="477" actId="1076"/>
          <ac:picMkLst>
            <pc:docMk/>
            <pc:sldMk cId="3928718153" sldId="350"/>
            <ac:picMk id="11" creationId="{CB053D54-F9D4-4736-AF62-423CE1BD823F}"/>
          </ac:picMkLst>
        </pc:picChg>
      </pc:sldChg>
      <pc:sldChg chg="modSp">
        <pc:chgData name="M. Mengele" userId="S::mengelem@mcmaster.ca::438ddf5d-be3b-49c5-9494-72ecaf8f4718" providerId="AD" clId="Web-{823BC2FB-2BE6-766E-290F-46B229325EA2}" dt="2019-02-28T20:41:01.296" v="271" actId="1076"/>
        <pc:sldMkLst>
          <pc:docMk/>
          <pc:sldMk cId="1519199752" sldId="353"/>
        </pc:sldMkLst>
        <pc:grpChg chg="mod">
          <ac:chgData name="M. Mengele" userId="S::mengelem@mcmaster.ca::438ddf5d-be3b-49c5-9494-72ecaf8f4718" providerId="AD" clId="Web-{823BC2FB-2BE6-766E-290F-46B229325EA2}" dt="2019-02-28T20:41:01.296" v="271" actId="1076"/>
          <ac:grpSpMkLst>
            <pc:docMk/>
            <pc:sldMk cId="1519199752" sldId="353"/>
            <ac:grpSpMk id="27" creationId="{622FDFAF-ECD2-4C3D-A48E-71D75588131F}"/>
          </ac:grpSpMkLst>
        </pc:grpChg>
        <pc:graphicFrameChg chg="mod modGraphic">
          <ac:chgData name="M. Mengele" userId="S::mengelem@mcmaster.ca::438ddf5d-be3b-49c5-9494-72ecaf8f4718" providerId="AD" clId="Web-{823BC2FB-2BE6-766E-290F-46B229325EA2}" dt="2019-02-28T16:59:25.359" v="203"/>
          <ac:graphicFrameMkLst>
            <pc:docMk/>
            <pc:sldMk cId="1519199752" sldId="353"/>
            <ac:graphicFrameMk id="26" creationId="{CF7E4987-2EEC-4C2C-8310-91CE1CE2B2E5}"/>
          </ac:graphicFrameMkLst>
        </pc:graphicFrameChg>
      </pc:sldChg>
    </pc:docChg>
  </pc:docChgLst>
  <pc:docChgLst>
    <pc:chgData name="L. Schnull" userId="4a23e8ba-34b9-467b-97f0-e80117094d46" providerId="ADAL" clId="{75E94A13-7A04-442A-AC44-DC00CE95A849}"/>
    <pc:docChg chg="undo redo custSel addSld delSld modSld modMainMaster">
      <pc:chgData name="L. Schnull" userId="4a23e8ba-34b9-467b-97f0-e80117094d46" providerId="ADAL" clId="{75E94A13-7A04-442A-AC44-DC00CE95A849}" dt="2019-02-22T16:31:44.136" v="7853" actId="404"/>
      <pc:docMkLst>
        <pc:docMk/>
      </pc:docMkLst>
      <pc:sldChg chg="addSp delSp modSp mod">
        <pc:chgData name="L. Schnull" userId="4a23e8ba-34b9-467b-97f0-e80117094d46" providerId="ADAL" clId="{75E94A13-7A04-442A-AC44-DC00CE95A849}" dt="2019-02-22T16:31:44.136" v="7853" actId="404"/>
        <pc:sldMkLst>
          <pc:docMk/>
          <pc:sldMk cId="2749371043" sldId="326"/>
        </pc:sldMkLst>
        <pc:spChg chg="mod">
          <ac:chgData name="L. Schnull" userId="4a23e8ba-34b9-467b-97f0-e80117094d46" providerId="ADAL" clId="{75E94A13-7A04-442A-AC44-DC00CE95A849}" dt="2019-02-22T05:35:11.276" v="2092" actId="20577"/>
          <ac:spMkLst>
            <pc:docMk/>
            <pc:sldMk cId="2749371043" sldId="326"/>
            <ac:spMk id="16" creationId="{416E75A8-45F3-4B74-A15F-4826BB183632}"/>
          </ac:spMkLst>
        </pc:spChg>
        <pc:spChg chg="del mod">
          <ac:chgData name="L. Schnull" userId="4a23e8ba-34b9-467b-97f0-e80117094d46" providerId="ADAL" clId="{75E94A13-7A04-442A-AC44-DC00CE95A849}" dt="2019-02-22T03:59:24.219" v="513" actId="478"/>
          <ac:spMkLst>
            <pc:docMk/>
            <pc:sldMk cId="2749371043" sldId="326"/>
            <ac:spMk id="17" creationId="{92DC2919-54CB-49BA-A745-55E3153CE52A}"/>
          </ac:spMkLst>
        </pc:spChg>
        <pc:spChg chg="del">
          <ac:chgData name="L. Schnull" userId="4a23e8ba-34b9-467b-97f0-e80117094d46" providerId="ADAL" clId="{75E94A13-7A04-442A-AC44-DC00CE95A849}" dt="2019-02-22T03:59:25.305" v="514" actId="478"/>
          <ac:spMkLst>
            <pc:docMk/>
            <pc:sldMk cId="2749371043" sldId="326"/>
            <ac:spMk id="18" creationId="{EC50AA38-9B8D-4F27-8CA7-557E243A0660}"/>
          </ac:spMkLst>
        </pc:spChg>
        <pc:spChg chg="add mod">
          <ac:chgData name="L. Schnull" userId="4a23e8ba-34b9-467b-97f0-e80117094d46" providerId="ADAL" clId="{75E94A13-7A04-442A-AC44-DC00CE95A849}" dt="2019-02-22T05:35:01.603" v="2067" actId="20577"/>
          <ac:spMkLst>
            <pc:docMk/>
            <pc:sldMk cId="2749371043" sldId="326"/>
            <ac:spMk id="20" creationId="{BE9C2232-DA9E-497F-BDAB-D9857CA56550}"/>
          </ac:spMkLst>
        </pc:spChg>
        <pc:spChg chg="add mod">
          <ac:chgData name="L. Schnull" userId="4a23e8ba-34b9-467b-97f0-e80117094d46" providerId="ADAL" clId="{75E94A13-7A04-442A-AC44-DC00CE95A849}" dt="2019-02-22T06:57:06.610" v="2795" actId="20577"/>
          <ac:spMkLst>
            <pc:docMk/>
            <pc:sldMk cId="2749371043" sldId="326"/>
            <ac:spMk id="21" creationId="{BC74055D-90CE-442D-A475-B7B8063AF06D}"/>
          </ac:spMkLst>
        </pc:spChg>
        <pc:spChg chg="add del">
          <ac:chgData name="L. Schnull" userId="4a23e8ba-34b9-467b-97f0-e80117094d46" providerId="ADAL" clId="{75E94A13-7A04-442A-AC44-DC00CE95A849}" dt="2019-02-22T04:00:02.291" v="546" actId="478"/>
          <ac:spMkLst>
            <pc:docMk/>
            <pc:sldMk cId="2749371043" sldId="326"/>
            <ac:spMk id="22" creationId="{E8A33002-C620-4E04-8363-B3B6D8D088AF}"/>
          </ac:spMkLst>
        </pc:spChg>
        <pc:spChg chg="mod">
          <ac:chgData name="L. Schnull" userId="4a23e8ba-34b9-467b-97f0-e80117094d46" providerId="ADAL" clId="{75E94A13-7A04-442A-AC44-DC00CE95A849}" dt="2019-02-22T07:05:07.398" v="2855" actId="20577"/>
          <ac:spMkLst>
            <pc:docMk/>
            <pc:sldMk cId="2749371043" sldId="326"/>
            <ac:spMk id="24" creationId="{13BA06D8-3B8C-4052-81C1-A8C91F21E246}"/>
          </ac:spMkLst>
        </pc:spChg>
        <pc:spChg chg="mod">
          <ac:chgData name="L. Schnull" userId="4a23e8ba-34b9-467b-97f0-e80117094d46" providerId="ADAL" clId="{75E94A13-7A04-442A-AC44-DC00CE95A849}" dt="2019-02-22T07:04:31.042" v="2844" actId="20577"/>
          <ac:spMkLst>
            <pc:docMk/>
            <pc:sldMk cId="2749371043" sldId="326"/>
            <ac:spMk id="25" creationId="{B52F2134-F688-4912-A9D0-7E87008CF8BB}"/>
          </ac:spMkLst>
        </pc:spChg>
        <pc:spChg chg="mod">
          <ac:chgData name="L. Schnull" userId="4a23e8ba-34b9-467b-97f0-e80117094d46" providerId="ADAL" clId="{75E94A13-7A04-442A-AC44-DC00CE95A849}" dt="2019-02-22T07:07:46.629" v="2856" actId="20577"/>
          <ac:spMkLst>
            <pc:docMk/>
            <pc:sldMk cId="2749371043" sldId="326"/>
            <ac:spMk id="26" creationId="{D80F3A3E-AA03-43C0-84D8-21B579EEB5B1}"/>
          </ac:spMkLst>
        </pc:spChg>
        <pc:spChg chg="mod">
          <ac:chgData name="L. Schnull" userId="4a23e8ba-34b9-467b-97f0-e80117094d46" providerId="ADAL" clId="{75E94A13-7A04-442A-AC44-DC00CE95A849}" dt="2019-02-22T07:01:38.030" v="2822" actId="20577"/>
          <ac:spMkLst>
            <pc:docMk/>
            <pc:sldMk cId="2749371043" sldId="326"/>
            <ac:spMk id="27" creationId="{F2D15F76-BC21-4ABF-A0D8-58BEF7E9AB4A}"/>
          </ac:spMkLst>
        </pc:spChg>
        <pc:spChg chg="mod">
          <ac:chgData name="L. Schnull" userId="4a23e8ba-34b9-467b-97f0-e80117094d46" providerId="ADAL" clId="{75E94A13-7A04-442A-AC44-DC00CE95A849}" dt="2019-02-22T07:07:53.593" v="2861" actId="20577"/>
          <ac:spMkLst>
            <pc:docMk/>
            <pc:sldMk cId="2749371043" sldId="326"/>
            <ac:spMk id="28" creationId="{AD52D6C5-65DF-4210-93F2-0A372A94192B}"/>
          </ac:spMkLst>
        </pc:spChg>
        <pc:spChg chg="mod">
          <ac:chgData name="L. Schnull" userId="4a23e8ba-34b9-467b-97f0-e80117094d46" providerId="ADAL" clId="{75E94A13-7A04-442A-AC44-DC00CE95A849}" dt="2019-02-22T16:01:39.975" v="7758" actId="20577"/>
          <ac:spMkLst>
            <pc:docMk/>
            <pc:sldMk cId="2749371043" sldId="326"/>
            <ac:spMk id="29" creationId="{6AD477A6-1053-4033-8F5E-BF62EB7DF4BB}"/>
          </ac:spMkLst>
        </pc:spChg>
        <pc:spChg chg="mod">
          <ac:chgData name="L. Schnull" userId="4a23e8ba-34b9-467b-97f0-e80117094d46" providerId="ADAL" clId="{75E94A13-7A04-442A-AC44-DC00CE95A849}" dt="2019-02-22T07:02:51.444" v="2828" actId="20577"/>
          <ac:spMkLst>
            <pc:docMk/>
            <pc:sldMk cId="2749371043" sldId="326"/>
            <ac:spMk id="30" creationId="{91CC497E-5044-4E3C-A5CE-A5B7CD5FE36E}"/>
          </ac:spMkLst>
        </pc:spChg>
        <pc:spChg chg="mod">
          <ac:chgData name="L. Schnull" userId="4a23e8ba-34b9-467b-97f0-e80117094d46" providerId="ADAL" clId="{75E94A13-7A04-442A-AC44-DC00CE95A849}" dt="2019-02-22T16:01:45.436" v="7763" actId="20577"/>
          <ac:spMkLst>
            <pc:docMk/>
            <pc:sldMk cId="2749371043" sldId="326"/>
            <ac:spMk id="31" creationId="{E173202C-155C-4B61-AC48-3EEDB2D6716B}"/>
          </ac:spMkLst>
        </pc:spChg>
        <pc:spChg chg="add mod">
          <ac:chgData name="L. Schnull" userId="4a23e8ba-34b9-467b-97f0-e80117094d46" providerId="ADAL" clId="{75E94A13-7A04-442A-AC44-DC00CE95A849}" dt="2019-02-22T11:29:45.530" v="5122" actId="1036"/>
          <ac:spMkLst>
            <pc:docMk/>
            <pc:sldMk cId="2749371043" sldId="326"/>
            <ac:spMk id="32" creationId="{CC0EBC73-102A-4898-AF04-572DDAAC6CDD}"/>
          </ac:spMkLst>
        </pc:spChg>
        <pc:spChg chg="add del mod">
          <ac:chgData name="L. Schnull" userId="4a23e8ba-34b9-467b-97f0-e80117094d46" providerId="ADAL" clId="{75E94A13-7A04-442A-AC44-DC00CE95A849}" dt="2019-02-22T04:10:55.864" v="619" actId="478"/>
          <ac:spMkLst>
            <pc:docMk/>
            <pc:sldMk cId="2749371043" sldId="326"/>
            <ac:spMk id="36" creationId="{B41C68CE-DC47-475D-AD3D-DCAEFC013BE6}"/>
          </ac:spMkLst>
        </pc:spChg>
        <pc:spChg chg="add del mod">
          <ac:chgData name="L. Schnull" userId="4a23e8ba-34b9-467b-97f0-e80117094d46" providerId="ADAL" clId="{75E94A13-7A04-442A-AC44-DC00CE95A849}" dt="2019-02-22T04:09:27.353" v="617" actId="478"/>
          <ac:spMkLst>
            <pc:docMk/>
            <pc:sldMk cId="2749371043" sldId="326"/>
            <ac:spMk id="37" creationId="{447EE56E-8161-4F83-A154-0CDB6E99FB56}"/>
          </ac:spMkLst>
        </pc:spChg>
        <pc:spChg chg="add mod ord">
          <ac:chgData name="L. Schnull" userId="4a23e8ba-34b9-467b-97f0-e80117094d46" providerId="ADAL" clId="{75E94A13-7A04-442A-AC44-DC00CE95A849}" dt="2019-02-22T04:09:18.141" v="614" actId="167"/>
          <ac:spMkLst>
            <pc:docMk/>
            <pc:sldMk cId="2749371043" sldId="326"/>
            <ac:spMk id="38" creationId="{AE43F611-2E2A-46C2-B856-F30D054712E8}"/>
          </ac:spMkLst>
        </pc:spChg>
        <pc:spChg chg="add mod ord">
          <ac:chgData name="L. Schnull" userId="4a23e8ba-34b9-467b-97f0-e80117094d46" providerId="ADAL" clId="{75E94A13-7A04-442A-AC44-DC00CE95A849}" dt="2019-02-22T04:09:21.508" v="615" actId="20577"/>
          <ac:spMkLst>
            <pc:docMk/>
            <pc:sldMk cId="2749371043" sldId="326"/>
            <ac:spMk id="39" creationId="{0B22E8BF-B052-44F8-B720-E28B24376060}"/>
          </ac:spMkLst>
        </pc:spChg>
        <pc:spChg chg="mod">
          <ac:chgData name="L. Schnull" userId="4a23e8ba-34b9-467b-97f0-e80117094d46" providerId="ADAL" clId="{75E94A13-7A04-442A-AC44-DC00CE95A849}" dt="2019-02-22T04:14:28.505" v="647" actId="14100"/>
          <ac:spMkLst>
            <pc:docMk/>
            <pc:sldMk cId="2749371043" sldId="326"/>
            <ac:spMk id="54" creationId="{D68BFCDF-99A3-4E7B-A700-BCC32F2730D3}"/>
          </ac:spMkLst>
        </pc:spChg>
        <pc:spChg chg="mod ord">
          <ac:chgData name="L. Schnull" userId="4a23e8ba-34b9-467b-97f0-e80117094d46" providerId="ADAL" clId="{75E94A13-7A04-442A-AC44-DC00CE95A849}" dt="2019-02-22T04:32:36.099" v="1041" actId="20577"/>
          <ac:spMkLst>
            <pc:docMk/>
            <pc:sldMk cId="2749371043" sldId="326"/>
            <ac:spMk id="55" creationId="{D083E05F-000C-491E-95A7-13E5EA699016}"/>
          </ac:spMkLst>
        </pc:spChg>
        <pc:spChg chg="mod">
          <ac:chgData name="L. Schnull" userId="4a23e8ba-34b9-467b-97f0-e80117094d46" providerId="ADAL" clId="{75E94A13-7A04-442A-AC44-DC00CE95A849}" dt="2019-02-22T04:32:43.536" v="1043" actId="20577"/>
          <ac:spMkLst>
            <pc:docMk/>
            <pc:sldMk cId="2749371043" sldId="326"/>
            <ac:spMk id="59" creationId="{2F799122-0C0A-44ED-AAE9-C977CCBB03C5}"/>
          </ac:spMkLst>
        </pc:spChg>
        <pc:spChg chg="mod">
          <ac:chgData name="L. Schnull" userId="4a23e8ba-34b9-467b-97f0-e80117094d46" providerId="ADAL" clId="{75E94A13-7A04-442A-AC44-DC00CE95A849}" dt="2019-02-22T04:32:55.074" v="1046" actId="20577"/>
          <ac:spMkLst>
            <pc:docMk/>
            <pc:sldMk cId="2749371043" sldId="326"/>
            <ac:spMk id="62" creationId="{C9683E21-6FC9-4785-ADA1-D25884DB7350}"/>
          </ac:spMkLst>
        </pc:spChg>
        <pc:spChg chg="mod">
          <ac:chgData name="L. Schnull" userId="4a23e8ba-34b9-467b-97f0-e80117094d46" providerId="ADAL" clId="{75E94A13-7A04-442A-AC44-DC00CE95A849}" dt="2019-02-22T04:32:58.949" v="1047" actId="20577"/>
          <ac:spMkLst>
            <pc:docMk/>
            <pc:sldMk cId="2749371043" sldId="326"/>
            <ac:spMk id="65" creationId="{E7D7226E-5347-47EE-9E88-C6CD69496E07}"/>
          </ac:spMkLst>
        </pc:spChg>
        <pc:spChg chg="mod">
          <ac:chgData name="L. Schnull" userId="4a23e8ba-34b9-467b-97f0-e80117094d46" providerId="ADAL" clId="{75E94A13-7A04-442A-AC44-DC00CE95A849}" dt="2019-02-22T04:33:18.786" v="1052" actId="20577"/>
          <ac:spMkLst>
            <pc:docMk/>
            <pc:sldMk cId="2749371043" sldId="326"/>
            <ac:spMk id="68" creationId="{705D5A6F-60BA-4D37-8B7B-18666C4D6862}"/>
          </ac:spMkLst>
        </pc:spChg>
        <pc:spChg chg="mod">
          <ac:chgData name="L. Schnull" userId="4a23e8ba-34b9-467b-97f0-e80117094d46" providerId="ADAL" clId="{75E94A13-7A04-442A-AC44-DC00CE95A849}" dt="2019-02-22T04:32:40.531" v="1042" actId="20577"/>
          <ac:spMkLst>
            <pc:docMk/>
            <pc:sldMk cId="2749371043" sldId="326"/>
            <ac:spMk id="71" creationId="{557134C0-8A26-4B92-AA59-84541A5449E9}"/>
          </ac:spMkLst>
        </pc:spChg>
        <pc:spChg chg="add del mod">
          <ac:chgData name="L. Schnull" userId="4a23e8ba-34b9-467b-97f0-e80117094d46" providerId="ADAL" clId="{75E94A13-7A04-442A-AC44-DC00CE95A849}" dt="2019-02-22T04:17:45.939" v="705"/>
          <ac:spMkLst>
            <pc:docMk/>
            <pc:sldMk cId="2749371043" sldId="326"/>
            <ac:spMk id="72" creationId="{D830CC34-1910-48B9-B336-10626645AFCC}"/>
          </ac:spMkLst>
        </pc:spChg>
        <pc:spChg chg="mod">
          <ac:chgData name="L. Schnull" userId="4a23e8ba-34b9-467b-97f0-e80117094d46" providerId="ADAL" clId="{75E94A13-7A04-442A-AC44-DC00CE95A849}" dt="2019-02-22T04:32:46.657" v="1044" actId="20577"/>
          <ac:spMkLst>
            <pc:docMk/>
            <pc:sldMk cId="2749371043" sldId="326"/>
            <ac:spMk id="75" creationId="{2F9150BE-53B3-4C61-86DA-5C6E42A09A8F}"/>
          </ac:spMkLst>
        </pc:spChg>
        <pc:spChg chg="mod">
          <ac:chgData name="L. Schnull" userId="4a23e8ba-34b9-467b-97f0-e80117094d46" providerId="ADAL" clId="{75E94A13-7A04-442A-AC44-DC00CE95A849}" dt="2019-02-22T04:32:49.705" v="1045" actId="20577"/>
          <ac:spMkLst>
            <pc:docMk/>
            <pc:sldMk cId="2749371043" sldId="326"/>
            <ac:spMk id="78" creationId="{9BB3F423-1005-4FBB-89A9-24AD366F36F0}"/>
          </ac:spMkLst>
        </pc:spChg>
        <pc:spChg chg="add mod">
          <ac:chgData name="L. Schnull" userId="4a23e8ba-34b9-467b-97f0-e80117094d46" providerId="ADAL" clId="{75E94A13-7A04-442A-AC44-DC00CE95A849}" dt="2019-02-22T04:23:35.146" v="868" actId="164"/>
          <ac:spMkLst>
            <pc:docMk/>
            <pc:sldMk cId="2749371043" sldId="326"/>
            <ac:spMk id="85" creationId="{A08634AA-63C1-4AD6-95CC-9EE879742BB7}"/>
          </ac:spMkLst>
        </pc:spChg>
        <pc:spChg chg="add mod">
          <ac:chgData name="L. Schnull" userId="4a23e8ba-34b9-467b-97f0-e80117094d46" providerId="ADAL" clId="{75E94A13-7A04-442A-AC44-DC00CE95A849}" dt="2019-02-22T04:24:18.609" v="873" actId="14100"/>
          <ac:spMkLst>
            <pc:docMk/>
            <pc:sldMk cId="2749371043" sldId="326"/>
            <ac:spMk id="86" creationId="{22C0D62E-A2EE-4785-9011-6BCB4CE173F0}"/>
          </ac:spMkLst>
        </pc:spChg>
        <pc:spChg chg="add mod">
          <ac:chgData name="L. Schnull" userId="4a23e8ba-34b9-467b-97f0-e80117094d46" providerId="ADAL" clId="{75E94A13-7A04-442A-AC44-DC00CE95A849}" dt="2019-02-22T04:50:33.055" v="1253" actId="6549"/>
          <ac:spMkLst>
            <pc:docMk/>
            <pc:sldMk cId="2749371043" sldId="326"/>
            <ac:spMk id="87" creationId="{C08301AB-ED1A-4B6A-8E87-B0E8D7CD351E}"/>
          </ac:spMkLst>
        </pc:spChg>
        <pc:spChg chg="mod">
          <ac:chgData name="L. Schnull" userId="4a23e8ba-34b9-467b-97f0-e80117094d46" providerId="ADAL" clId="{75E94A13-7A04-442A-AC44-DC00CE95A849}" dt="2019-02-22T04:25:06.734" v="897" actId="20577"/>
          <ac:spMkLst>
            <pc:docMk/>
            <pc:sldMk cId="2749371043" sldId="326"/>
            <ac:spMk id="93" creationId="{0433F085-E669-477D-99AB-3F15F7B65249}"/>
          </ac:spMkLst>
        </pc:spChg>
        <pc:spChg chg="mod">
          <ac:chgData name="L. Schnull" userId="4a23e8ba-34b9-467b-97f0-e80117094d46" providerId="ADAL" clId="{75E94A13-7A04-442A-AC44-DC00CE95A849}" dt="2019-02-22T04:33:02.229" v="1048" actId="20577"/>
          <ac:spMkLst>
            <pc:docMk/>
            <pc:sldMk cId="2749371043" sldId="326"/>
            <ac:spMk id="95" creationId="{A3673180-970F-400D-90CC-9A937FB54157}"/>
          </ac:spMkLst>
        </pc:spChg>
        <pc:spChg chg="mod">
          <ac:chgData name="L. Schnull" userId="4a23e8ba-34b9-467b-97f0-e80117094d46" providerId="ADAL" clId="{75E94A13-7A04-442A-AC44-DC00CE95A849}" dt="2019-02-22T04:26:02.391" v="945" actId="14100"/>
          <ac:spMkLst>
            <pc:docMk/>
            <pc:sldMk cId="2749371043" sldId="326"/>
            <ac:spMk id="98" creationId="{7535C26D-9082-4DB2-96FC-CC3A97EC39B9}"/>
          </ac:spMkLst>
        </pc:spChg>
        <pc:spChg chg="mod">
          <ac:chgData name="L. Schnull" userId="4a23e8ba-34b9-467b-97f0-e80117094d46" providerId="ADAL" clId="{75E94A13-7A04-442A-AC44-DC00CE95A849}" dt="2019-02-22T04:33:15.075" v="1051" actId="20577"/>
          <ac:spMkLst>
            <pc:docMk/>
            <pc:sldMk cId="2749371043" sldId="326"/>
            <ac:spMk id="100" creationId="{6AE2E9A8-0473-4628-B11A-F41A5B51962C}"/>
          </ac:spMkLst>
        </pc:spChg>
        <pc:spChg chg="mod">
          <ac:chgData name="L. Schnull" userId="4a23e8ba-34b9-467b-97f0-e80117094d46" providerId="ADAL" clId="{75E94A13-7A04-442A-AC44-DC00CE95A849}" dt="2019-02-22T04:31:34.563" v="1038" actId="14100"/>
          <ac:spMkLst>
            <pc:docMk/>
            <pc:sldMk cId="2749371043" sldId="326"/>
            <ac:spMk id="103" creationId="{5FB02110-9C4D-4FEB-A7D6-49206B1C97D8}"/>
          </ac:spMkLst>
        </pc:spChg>
        <pc:spChg chg="mod">
          <ac:chgData name="L. Schnull" userId="4a23e8ba-34b9-467b-97f0-e80117094d46" providerId="ADAL" clId="{75E94A13-7A04-442A-AC44-DC00CE95A849}" dt="2019-02-22T04:33:11.048" v="1050" actId="20577"/>
          <ac:spMkLst>
            <pc:docMk/>
            <pc:sldMk cId="2749371043" sldId="326"/>
            <ac:spMk id="105" creationId="{A658A30B-FCE8-41C4-BC25-1D0B547207D1}"/>
          </ac:spMkLst>
        </pc:spChg>
        <pc:spChg chg="mod">
          <ac:chgData name="L. Schnull" userId="4a23e8ba-34b9-467b-97f0-e80117094d46" providerId="ADAL" clId="{75E94A13-7A04-442A-AC44-DC00CE95A849}" dt="2019-02-22T04:35:05.428" v="1073" actId="14100"/>
          <ac:spMkLst>
            <pc:docMk/>
            <pc:sldMk cId="2749371043" sldId="326"/>
            <ac:spMk id="108" creationId="{AC9F3314-0B24-4AF0-83CA-1F5B276488DC}"/>
          </ac:spMkLst>
        </pc:spChg>
        <pc:spChg chg="mod">
          <ac:chgData name="L. Schnull" userId="4a23e8ba-34b9-467b-97f0-e80117094d46" providerId="ADAL" clId="{75E94A13-7A04-442A-AC44-DC00CE95A849}" dt="2019-02-22T04:34:52.466" v="1053" actId="20577"/>
          <ac:spMkLst>
            <pc:docMk/>
            <pc:sldMk cId="2749371043" sldId="326"/>
            <ac:spMk id="110" creationId="{3C143BC8-D857-4DA3-963A-DA39DB2D6DBF}"/>
          </ac:spMkLst>
        </pc:spChg>
        <pc:spChg chg="mod">
          <ac:chgData name="L. Schnull" userId="4a23e8ba-34b9-467b-97f0-e80117094d46" providerId="ADAL" clId="{75E94A13-7A04-442A-AC44-DC00CE95A849}" dt="2019-02-22T04:40:19.375" v="1232" actId="14100"/>
          <ac:spMkLst>
            <pc:docMk/>
            <pc:sldMk cId="2749371043" sldId="326"/>
            <ac:spMk id="113" creationId="{618432CD-B543-4730-892C-316E3DA03EE0}"/>
          </ac:spMkLst>
        </pc:spChg>
        <pc:spChg chg="mod">
          <ac:chgData name="L. Schnull" userId="4a23e8ba-34b9-467b-97f0-e80117094d46" providerId="ADAL" clId="{75E94A13-7A04-442A-AC44-DC00CE95A849}" dt="2019-02-22T04:36:27.060" v="1088" actId="20577"/>
          <ac:spMkLst>
            <pc:docMk/>
            <pc:sldMk cId="2749371043" sldId="326"/>
            <ac:spMk id="115" creationId="{2E262345-A9B4-44D8-BE13-D08B3F478294}"/>
          </ac:spMkLst>
        </pc:spChg>
        <pc:spChg chg="mod">
          <ac:chgData name="L. Schnull" userId="4a23e8ba-34b9-467b-97f0-e80117094d46" providerId="ADAL" clId="{75E94A13-7A04-442A-AC44-DC00CE95A849}" dt="2019-02-22T04:33:07.467" v="1049" actId="20577"/>
          <ac:spMkLst>
            <pc:docMk/>
            <pc:sldMk cId="2749371043" sldId="326"/>
            <ac:spMk id="118" creationId="{E53A0679-8F8E-40A4-841F-631C262F5CE0}"/>
          </ac:spMkLst>
        </pc:spChg>
        <pc:spChg chg="mod">
          <ac:chgData name="L. Schnull" userId="4a23e8ba-34b9-467b-97f0-e80117094d46" providerId="ADAL" clId="{75E94A13-7A04-442A-AC44-DC00CE95A849}" dt="2019-02-22T04:35:22.541" v="1076" actId="20577"/>
          <ac:spMkLst>
            <pc:docMk/>
            <pc:sldMk cId="2749371043" sldId="326"/>
            <ac:spMk id="121" creationId="{1A7AD8BC-2999-467C-AAE5-7AA5C9518799}"/>
          </ac:spMkLst>
        </pc:spChg>
        <pc:spChg chg="del mod topLvl">
          <ac:chgData name="L. Schnull" userId="4a23e8ba-34b9-467b-97f0-e80117094d46" providerId="ADAL" clId="{75E94A13-7A04-442A-AC44-DC00CE95A849}" dt="2019-02-22T04:50:35.853" v="1258" actId="478"/>
          <ac:spMkLst>
            <pc:docMk/>
            <pc:sldMk cId="2749371043" sldId="326"/>
            <ac:spMk id="124" creationId="{A3A147E1-1234-4999-BA3F-14051E4D8BA6}"/>
          </ac:spMkLst>
        </pc:spChg>
        <pc:spChg chg="mod">
          <ac:chgData name="L. Schnull" userId="4a23e8ba-34b9-467b-97f0-e80117094d46" providerId="ADAL" clId="{75E94A13-7A04-442A-AC44-DC00CE95A849}" dt="2019-02-22T04:36:35.208" v="1099" actId="20577"/>
          <ac:spMkLst>
            <pc:docMk/>
            <pc:sldMk cId="2749371043" sldId="326"/>
            <ac:spMk id="126" creationId="{F1FBB5F3-DE10-41B3-99EA-EA8A0880555F}"/>
          </ac:spMkLst>
        </pc:spChg>
        <pc:spChg chg="mod">
          <ac:chgData name="L. Schnull" userId="4a23e8ba-34b9-467b-97f0-e80117094d46" providerId="ADAL" clId="{75E94A13-7A04-442A-AC44-DC00CE95A849}" dt="2019-02-22T04:50:36.487" v="1259" actId="6549"/>
          <ac:spMkLst>
            <pc:docMk/>
            <pc:sldMk cId="2749371043" sldId="326"/>
            <ac:spMk id="129" creationId="{443AE949-E2A9-4B4B-8DEC-3B66B5D116B5}"/>
          </ac:spMkLst>
        </pc:spChg>
        <pc:spChg chg="mod">
          <ac:chgData name="L. Schnull" userId="4a23e8ba-34b9-467b-97f0-e80117094d46" providerId="ADAL" clId="{75E94A13-7A04-442A-AC44-DC00CE95A849}" dt="2019-02-22T04:37:27.649" v="1164" actId="20577"/>
          <ac:spMkLst>
            <pc:docMk/>
            <pc:sldMk cId="2749371043" sldId="326"/>
            <ac:spMk id="142" creationId="{DC56A2AF-B434-421F-BBF8-9809A5BD2898}"/>
          </ac:spMkLst>
        </pc:spChg>
        <pc:spChg chg="add del mod">
          <ac:chgData name="L. Schnull" userId="4a23e8ba-34b9-467b-97f0-e80117094d46" providerId="ADAL" clId="{75E94A13-7A04-442A-AC44-DC00CE95A849}" dt="2019-02-22T04:46:32.030" v="1241" actId="11529"/>
          <ac:spMkLst>
            <pc:docMk/>
            <pc:sldMk cId="2749371043" sldId="326"/>
            <ac:spMk id="143" creationId="{CECDEC68-AE74-4FB8-BA40-F96B47683DC7}"/>
          </ac:spMkLst>
        </pc:spChg>
        <pc:spChg chg="add del mod">
          <ac:chgData name="L. Schnull" userId="4a23e8ba-34b9-467b-97f0-e80117094d46" providerId="ADAL" clId="{75E94A13-7A04-442A-AC44-DC00CE95A849}" dt="2019-02-22T04:51:04.821" v="1272" actId="478"/>
          <ac:spMkLst>
            <pc:docMk/>
            <pc:sldMk cId="2749371043" sldId="326"/>
            <ac:spMk id="144" creationId="{7709C827-BC21-4761-BE3E-D624E888D6DF}"/>
          </ac:spMkLst>
        </pc:spChg>
        <pc:spChg chg="add mod">
          <ac:chgData name="L. Schnull" userId="4a23e8ba-34b9-467b-97f0-e80117094d46" providerId="ADAL" clId="{75E94A13-7A04-442A-AC44-DC00CE95A849}" dt="2019-02-22T15:14:41.136" v="7007" actId="404"/>
          <ac:spMkLst>
            <pc:docMk/>
            <pc:sldMk cId="2749371043" sldId="326"/>
            <ac:spMk id="155" creationId="{9767920E-862B-4CC8-A673-E68C91DE675E}"/>
          </ac:spMkLst>
        </pc:spChg>
        <pc:spChg chg="add del mod">
          <ac:chgData name="L. Schnull" userId="4a23e8ba-34b9-467b-97f0-e80117094d46" providerId="ADAL" clId="{75E94A13-7A04-442A-AC44-DC00CE95A849}" dt="2019-02-22T06:38:26.592" v="2471" actId="478"/>
          <ac:spMkLst>
            <pc:docMk/>
            <pc:sldMk cId="2749371043" sldId="326"/>
            <ac:spMk id="156" creationId="{F96DB49D-3165-4875-B110-3F0E29E9F1A0}"/>
          </ac:spMkLst>
        </pc:spChg>
        <pc:spChg chg="add mod">
          <ac:chgData name="L. Schnull" userId="4a23e8ba-34b9-467b-97f0-e80117094d46" providerId="ADAL" clId="{75E94A13-7A04-442A-AC44-DC00CE95A849}" dt="2019-02-22T15:15:03.216" v="7010" actId="404"/>
          <ac:spMkLst>
            <pc:docMk/>
            <pc:sldMk cId="2749371043" sldId="326"/>
            <ac:spMk id="157" creationId="{F7CB3159-35BC-4333-808F-129E0ABF631F}"/>
          </ac:spMkLst>
        </pc:spChg>
        <pc:spChg chg="add mod">
          <ac:chgData name="L. Schnull" userId="4a23e8ba-34b9-467b-97f0-e80117094d46" providerId="ADAL" clId="{75E94A13-7A04-442A-AC44-DC00CE95A849}" dt="2019-02-22T06:49:54.240" v="2684" actId="14100"/>
          <ac:spMkLst>
            <pc:docMk/>
            <pc:sldMk cId="2749371043" sldId="326"/>
            <ac:spMk id="158" creationId="{B043F19D-2955-4C6A-92A4-6EE20831B8D4}"/>
          </ac:spMkLst>
        </pc:spChg>
        <pc:spChg chg="add mod">
          <ac:chgData name="L. Schnull" userId="4a23e8ba-34b9-467b-97f0-e80117094d46" providerId="ADAL" clId="{75E94A13-7A04-442A-AC44-DC00CE95A849}" dt="2019-02-22T07:09:16.919" v="2863" actId="14100"/>
          <ac:spMkLst>
            <pc:docMk/>
            <pc:sldMk cId="2749371043" sldId="326"/>
            <ac:spMk id="159" creationId="{9C5B4F0F-3D24-4E32-8966-9CB13C1727CB}"/>
          </ac:spMkLst>
        </pc:spChg>
        <pc:spChg chg="add mod">
          <ac:chgData name="L. Schnull" userId="4a23e8ba-34b9-467b-97f0-e80117094d46" providerId="ADAL" clId="{75E94A13-7A04-442A-AC44-DC00CE95A849}" dt="2019-02-22T15:13:38.718" v="6941" actId="1076"/>
          <ac:spMkLst>
            <pc:docMk/>
            <pc:sldMk cId="2749371043" sldId="326"/>
            <ac:spMk id="160" creationId="{62AF60E6-4B0C-46FA-94F2-7E672B4901A7}"/>
          </ac:spMkLst>
        </pc:spChg>
        <pc:spChg chg="add mod">
          <ac:chgData name="L. Schnull" userId="4a23e8ba-34b9-467b-97f0-e80117094d46" providerId="ADAL" clId="{75E94A13-7A04-442A-AC44-DC00CE95A849}" dt="2019-02-22T06:56:41.344" v="2762" actId="20577"/>
          <ac:spMkLst>
            <pc:docMk/>
            <pc:sldMk cId="2749371043" sldId="326"/>
            <ac:spMk id="161" creationId="{011949E4-9672-4F9D-AA5A-8C9F56B714FE}"/>
          </ac:spMkLst>
        </pc:spChg>
        <pc:spChg chg="add mod">
          <ac:chgData name="L. Schnull" userId="4a23e8ba-34b9-467b-97f0-e80117094d46" providerId="ADAL" clId="{75E94A13-7A04-442A-AC44-DC00CE95A849}" dt="2019-02-22T15:10:54.616" v="6934" actId="1076"/>
          <ac:spMkLst>
            <pc:docMk/>
            <pc:sldMk cId="2749371043" sldId="326"/>
            <ac:spMk id="173" creationId="{086B2607-D9DF-4790-BFCE-90F880CE1779}"/>
          </ac:spMkLst>
        </pc:spChg>
        <pc:spChg chg="add mod">
          <ac:chgData name="L. Schnull" userId="4a23e8ba-34b9-467b-97f0-e80117094d46" providerId="ADAL" clId="{75E94A13-7A04-442A-AC44-DC00CE95A849}" dt="2019-02-22T15:11:36.648" v="6937" actId="1076"/>
          <ac:spMkLst>
            <pc:docMk/>
            <pc:sldMk cId="2749371043" sldId="326"/>
            <ac:spMk id="174" creationId="{57FC8774-DD10-4140-93C9-BDB754BC7AEE}"/>
          </ac:spMkLst>
        </pc:spChg>
        <pc:spChg chg="add mod">
          <ac:chgData name="L. Schnull" userId="4a23e8ba-34b9-467b-97f0-e80117094d46" providerId="ADAL" clId="{75E94A13-7A04-442A-AC44-DC00CE95A849}" dt="2019-02-22T15:14:32.811" v="7005" actId="404"/>
          <ac:spMkLst>
            <pc:docMk/>
            <pc:sldMk cId="2749371043" sldId="326"/>
            <ac:spMk id="176" creationId="{2E256AD1-8E3C-43A9-A492-FEEAC395A266}"/>
          </ac:spMkLst>
        </pc:spChg>
        <pc:spChg chg="add mod">
          <ac:chgData name="L. Schnull" userId="4a23e8ba-34b9-467b-97f0-e80117094d46" providerId="ADAL" clId="{75E94A13-7A04-442A-AC44-DC00CE95A849}" dt="2019-02-22T15:14:38.093" v="7006" actId="404"/>
          <ac:spMkLst>
            <pc:docMk/>
            <pc:sldMk cId="2749371043" sldId="326"/>
            <ac:spMk id="177" creationId="{A88940A9-1F51-4C35-BF44-2E2B40DE77A1}"/>
          </ac:spMkLst>
        </pc:spChg>
        <pc:grpChg chg="add mod">
          <ac:chgData name="L. Schnull" userId="4a23e8ba-34b9-467b-97f0-e80117094d46" providerId="ADAL" clId="{75E94A13-7A04-442A-AC44-DC00CE95A849}" dt="2019-02-22T04:58:41.530" v="1463" actId="1037"/>
          <ac:grpSpMkLst>
            <pc:docMk/>
            <pc:sldMk cId="2749371043" sldId="326"/>
            <ac:grpSpMk id="23" creationId="{9C7A50C1-2549-4542-814D-D78DAC6AB114}"/>
          </ac:grpSpMkLst>
        </pc:grpChg>
        <pc:grpChg chg="add del mod">
          <ac:chgData name="L. Schnull" userId="4a23e8ba-34b9-467b-97f0-e80117094d46" providerId="ADAL" clId="{75E94A13-7A04-442A-AC44-DC00CE95A849}" dt="2019-02-22T04:15:17.083" v="656" actId="478"/>
          <ac:grpSpMkLst>
            <pc:docMk/>
            <pc:sldMk cId="2749371043" sldId="326"/>
            <ac:grpSpMk id="40" creationId="{A3BA60D6-552C-4DA2-9476-6E73D1ED9543}"/>
          </ac:grpSpMkLst>
        </pc:grpChg>
        <pc:grpChg chg="add del mod">
          <ac:chgData name="L. Schnull" userId="4a23e8ba-34b9-467b-97f0-e80117094d46" providerId="ADAL" clId="{75E94A13-7A04-442A-AC44-DC00CE95A849}" dt="2019-02-22T04:15:18.377" v="657" actId="478"/>
          <ac:grpSpMkLst>
            <pc:docMk/>
            <pc:sldMk cId="2749371043" sldId="326"/>
            <ac:grpSpMk id="41" creationId="{9C717FA0-E3FD-43D0-A423-A1BD1AE83211}"/>
          </ac:grpSpMkLst>
        </pc:grpChg>
        <pc:grpChg chg="add del mod">
          <ac:chgData name="L. Schnull" userId="4a23e8ba-34b9-467b-97f0-e80117094d46" providerId="ADAL" clId="{75E94A13-7A04-442A-AC44-DC00CE95A849}" dt="2019-02-22T04:15:19.691" v="658" actId="478"/>
          <ac:grpSpMkLst>
            <pc:docMk/>
            <pc:sldMk cId="2749371043" sldId="326"/>
            <ac:grpSpMk id="44" creationId="{F825F947-7ED0-4292-A2EC-C16F37F79797}"/>
          </ac:grpSpMkLst>
        </pc:grpChg>
        <pc:grpChg chg="add del mod">
          <ac:chgData name="L. Schnull" userId="4a23e8ba-34b9-467b-97f0-e80117094d46" providerId="ADAL" clId="{75E94A13-7A04-442A-AC44-DC00CE95A849}" dt="2019-02-22T04:15:20.835" v="659" actId="478"/>
          <ac:grpSpMkLst>
            <pc:docMk/>
            <pc:sldMk cId="2749371043" sldId="326"/>
            <ac:grpSpMk id="47" creationId="{8E7EC995-05EB-43FE-9083-E9BA451F32A4}"/>
          </ac:grpSpMkLst>
        </pc:grpChg>
        <pc:grpChg chg="add del mod">
          <ac:chgData name="L. Schnull" userId="4a23e8ba-34b9-467b-97f0-e80117094d46" providerId="ADAL" clId="{75E94A13-7A04-442A-AC44-DC00CE95A849}" dt="2019-02-22T04:15:15.447" v="655" actId="478"/>
          <ac:grpSpMkLst>
            <pc:docMk/>
            <pc:sldMk cId="2749371043" sldId="326"/>
            <ac:grpSpMk id="50" creationId="{F94DC617-698B-4C89-9C0A-979685B5778F}"/>
          </ac:grpSpMkLst>
        </pc:grpChg>
        <pc:grpChg chg="add del mod or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53" creationId="{40F6BE31-4F40-4417-858D-FBCB02BEE1C2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57" creationId="{758A0426-0A1A-4F4E-B1ED-21B7B8F2BACA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60" creationId="{EE53C1B2-57D8-45D7-B507-07E6B30D3E1E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63" creationId="{08EEFC2A-49C6-4BF8-AD63-3891134B9A17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66" creationId="{78C3A6C9-633B-45B8-8736-CF39FBDA2D7C}"/>
          </ac:grpSpMkLst>
        </pc:grpChg>
        <pc:grpChg chg="add mod">
          <ac:chgData name="L. Schnull" userId="4a23e8ba-34b9-467b-97f0-e80117094d46" providerId="ADAL" clId="{75E94A13-7A04-442A-AC44-DC00CE95A849}" dt="2019-02-22T04:23:35.146" v="868" actId="164"/>
          <ac:grpSpMkLst>
            <pc:docMk/>
            <pc:sldMk cId="2749371043" sldId="326"/>
            <ac:grpSpMk id="69" creationId="{69CEF2AD-2CA1-4361-883F-B364CE2223F2}"/>
          </ac:grpSpMkLst>
        </pc:grpChg>
        <pc:grpChg chg="add mod">
          <ac:chgData name="L. Schnull" userId="4a23e8ba-34b9-467b-97f0-e80117094d46" providerId="ADAL" clId="{75E94A13-7A04-442A-AC44-DC00CE95A849}" dt="2019-02-22T04:23:07.856" v="864" actId="164"/>
          <ac:grpSpMkLst>
            <pc:docMk/>
            <pc:sldMk cId="2749371043" sldId="326"/>
            <ac:grpSpMk id="73" creationId="{33E5F602-070A-47C2-9C57-995EA7FDA936}"/>
          </ac:grpSpMkLst>
        </pc:grpChg>
        <pc:grpChg chg="add mod">
          <ac:chgData name="L. Schnull" userId="4a23e8ba-34b9-467b-97f0-e80117094d46" providerId="ADAL" clId="{75E94A13-7A04-442A-AC44-DC00CE95A849}" dt="2019-02-22T04:23:00.392" v="862" actId="164"/>
          <ac:grpSpMkLst>
            <pc:docMk/>
            <pc:sldMk cId="2749371043" sldId="326"/>
            <ac:grpSpMk id="76" creationId="{2F0CA52D-1438-493B-8FB0-1DCE2401AF34}"/>
          </ac:grpSpMkLst>
        </pc:grpChg>
        <pc:grpChg chg="add del mod">
          <ac:chgData name="L. Schnull" userId="4a23e8ba-34b9-467b-97f0-e80117094d46" providerId="ADAL" clId="{75E94A13-7A04-442A-AC44-DC00CE95A849}" dt="2019-02-22T04:24:22.384" v="874" actId="478"/>
          <ac:grpSpMkLst>
            <pc:docMk/>
            <pc:sldMk cId="2749371043" sldId="326"/>
            <ac:grpSpMk id="79" creationId="{651DDAF8-FF4A-4E57-AFB8-E4C18081CD88}"/>
          </ac:grpSpMkLst>
        </pc:grpChg>
        <pc:grpChg chg="add del mod">
          <ac:chgData name="L. Schnull" userId="4a23e8ba-34b9-467b-97f0-e80117094d46" providerId="ADAL" clId="{75E94A13-7A04-442A-AC44-DC00CE95A849}" dt="2019-02-22T04:24:24.278" v="875" actId="478"/>
          <ac:grpSpMkLst>
            <pc:docMk/>
            <pc:sldMk cId="2749371043" sldId="326"/>
            <ac:grpSpMk id="82" creationId="{B7EE2583-0AD1-422F-B655-87C7A1A17693}"/>
          </ac:grpSpMkLst>
        </pc:grpChg>
        <pc:grpChg chg="add del mod">
          <ac:chgData name="L. Schnull" userId="4a23e8ba-34b9-467b-97f0-e80117094d46" providerId="ADAL" clId="{75E94A13-7A04-442A-AC44-DC00CE95A849}" dt="2019-02-22T04:50:34.773" v="1256" actId="478"/>
          <ac:grpSpMkLst>
            <pc:docMk/>
            <pc:sldMk cId="2749371043" sldId="326"/>
            <ac:grpSpMk id="88" creationId="{ABA03422-CEBB-4A91-8A82-4683A28B66CB}"/>
          </ac:grpSpMkLst>
        </pc:grpChg>
        <pc:grpChg chg="add del mod">
          <ac:chgData name="L. Schnull" userId="4a23e8ba-34b9-467b-97f0-e80117094d46" providerId="ADAL" clId="{75E94A13-7A04-442A-AC44-DC00CE95A849}" dt="2019-02-22T04:50:32.510" v="1252" actId="478"/>
          <ac:grpSpMkLst>
            <pc:docMk/>
            <pc:sldMk cId="2749371043" sldId="326"/>
            <ac:grpSpMk id="89" creationId="{6EBA5572-D157-451C-96C3-438224ABB3E7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90" creationId="{467137EA-E146-4DC0-9757-10387ECF91DB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91" creationId="{376B6489-B9C1-4090-A250-72295B704DBE}"/>
          </ac:grpSpMkLst>
        </pc:grpChg>
        <pc:grpChg chg="mod">
          <ac:chgData name="L. Schnull" userId="4a23e8ba-34b9-467b-97f0-e80117094d46" providerId="ADAL" clId="{75E94A13-7A04-442A-AC44-DC00CE95A849}" dt="2019-02-22T04:24:34.515" v="878"/>
          <ac:grpSpMkLst>
            <pc:docMk/>
            <pc:sldMk cId="2749371043" sldId="326"/>
            <ac:grpSpMk id="92" creationId="{958F34BC-8A70-433B-9E92-B6892A520E00}"/>
          </ac:grpSpMkLst>
        </pc:grpChg>
        <pc:grpChg chg="add del mod">
          <ac:chgData name="L. Schnull" userId="4a23e8ba-34b9-467b-97f0-e80117094d46" providerId="ADAL" clId="{75E94A13-7A04-442A-AC44-DC00CE95A849}" dt="2019-02-22T04:50:34.606" v="1255" actId="478"/>
          <ac:grpSpMkLst>
            <pc:docMk/>
            <pc:sldMk cId="2749371043" sldId="326"/>
            <ac:grpSpMk id="96" creationId="{DEDD4B27-84D2-406C-9125-05B9482DE02B}"/>
          </ac:grpSpMkLst>
        </pc:grpChg>
        <pc:grpChg chg="mod">
          <ac:chgData name="L. Schnull" userId="4a23e8ba-34b9-467b-97f0-e80117094d46" providerId="ADAL" clId="{75E94A13-7A04-442A-AC44-DC00CE95A849}" dt="2019-02-22T04:24:34.873" v="879"/>
          <ac:grpSpMkLst>
            <pc:docMk/>
            <pc:sldMk cId="2749371043" sldId="326"/>
            <ac:grpSpMk id="97" creationId="{6A632D34-58E9-410B-9850-8C4B73258388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101" creationId="{6BCC9925-9253-4563-A010-BAFDA29261B6}"/>
          </ac:grpSpMkLst>
        </pc:grpChg>
        <pc:grpChg chg="mod">
          <ac:chgData name="L. Schnull" userId="4a23e8ba-34b9-467b-97f0-e80117094d46" providerId="ADAL" clId="{75E94A13-7A04-442A-AC44-DC00CE95A849}" dt="2019-02-22T04:26:18.321" v="948"/>
          <ac:grpSpMkLst>
            <pc:docMk/>
            <pc:sldMk cId="2749371043" sldId="326"/>
            <ac:grpSpMk id="102" creationId="{A9BDF995-B6F3-4FBC-8197-F0DE408F6246}"/>
          </ac:grpSpMkLst>
        </pc:grpChg>
        <pc:grpChg chg="add del mod">
          <ac:chgData name="L. Schnull" userId="4a23e8ba-34b9-467b-97f0-e80117094d46" providerId="ADAL" clId="{75E94A13-7A04-442A-AC44-DC00CE95A849}" dt="2019-02-22T04:50:33.780" v="1254" actId="478"/>
          <ac:grpSpMkLst>
            <pc:docMk/>
            <pc:sldMk cId="2749371043" sldId="326"/>
            <ac:grpSpMk id="106" creationId="{3B1D9351-3347-4CFE-8729-57FF74022786}"/>
          </ac:grpSpMkLst>
        </pc:grpChg>
        <pc:grpChg chg="mod">
          <ac:chgData name="L. Schnull" userId="4a23e8ba-34b9-467b-97f0-e80117094d46" providerId="ADAL" clId="{75E94A13-7A04-442A-AC44-DC00CE95A849}" dt="2019-02-22T04:26:18.321" v="948"/>
          <ac:grpSpMkLst>
            <pc:docMk/>
            <pc:sldMk cId="2749371043" sldId="326"/>
            <ac:grpSpMk id="107" creationId="{31D00FBA-B006-40A0-A8CB-DA812535C21C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111" creationId="{04594A94-C68D-46E0-A1BB-4325C942E30D}"/>
          </ac:grpSpMkLst>
        </pc:grpChg>
        <pc:grpChg chg="mod">
          <ac:chgData name="L. Schnull" userId="4a23e8ba-34b9-467b-97f0-e80117094d46" providerId="ADAL" clId="{75E94A13-7A04-442A-AC44-DC00CE95A849}" dt="2019-02-22T04:26:18.321" v="948"/>
          <ac:grpSpMkLst>
            <pc:docMk/>
            <pc:sldMk cId="2749371043" sldId="326"/>
            <ac:grpSpMk id="112" creationId="{5A2E8D89-4084-4C60-A778-CD563DDCB8A6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116" creationId="{495F3F65-1C97-4C84-8508-622228C2AB46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119" creationId="{FD1A0676-6A83-49F8-B31F-37C26EA060B8}"/>
          </ac:grpSpMkLst>
        </pc:grpChg>
        <pc:grpChg chg="add del mod">
          <ac:chgData name="L. Schnull" userId="4a23e8ba-34b9-467b-97f0-e80117094d46" providerId="ADAL" clId="{75E94A13-7A04-442A-AC44-DC00CE95A849}" dt="2019-02-22T04:50:35.853" v="1258" actId="478"/>
          <ac:grpSpMkLst>
            <pc:docMk/>
            <pc:sldMk cId="2749371043" sldId="326"/>
            <ac:grpSpMk id="122" creationId="{63D9EAD1-FE27-4C49-800B-C0129C7DB5A9}"/>
          </ac:grpSpMkLst>
        </pc:grpChg>
        <pc:grpChg chg="del mod topLvl">
          <ac:chgData name="L. Schnull" userId="4a23e8ba-34b9-467b-97f0-e80117094d46" providerId="ADAL" clId="{75E94A13-7A04-442A-AC44-DC00CE95A849}" dt="2019-02-22T04:50:39.128" v="1262" actId="478"/>
          <ac:grpSpMkLst>
            <pc:docMk/>
            <pc:sldMk cId="2749371043" sldId="326"/>
            <ac:grpSpMk id="123" creationId="{88B9296D-E786-405D-AB2E-CA02EB600D4E}"/>
          </ac:grpSpMkLst>
        </pc:grpChg>
        <pc:grpChg chg="add del mod">
          <ac:chgData name="L. Schnull" userId="4a23e8ba-34b9-467b-97f0-e80117094d46" providerId="ADAL" clId="{75E94A13-7A04-442A-AC44-DC00CE95A849}" dt="2019-02-22T04:50:38.231" v="1261" actId="478"/>
          <ac:grpSpMkLst>
            <pc:docMk/>
            <pc:sldMk cId="2749371043" sldId="326"/>
            <ac:grpSpMk id="127" creationId="{B574C73A-9D9C-444E-8A0B-5F60B6C4F031}"/>
          </ac:grpSpMkLst>
        </pc:grpChg>
        <pc:grpChg chg="mod">
          <ac:chgData name="L. Schnull" userId="4a23e8ba-34b9-467b-97f0-e80117094d46" providerId="ADAL" clId="{75E94A13-7A04-442A-AC44-DC00CE95A849}" dt="2019-02-22T04:36:20.872" v="1086"/>
          <ac:grpSpMkLst>
            <pc:docMk/>
            <pc:sldMk cId="2749371043" sldId="326"/>
            <ac:grpSpMk id="128" creationId="{AD7A0090-AA5B-454E-BA63-39A74EDF26BA}"/>
          </ac:grpSpMkLst>
        </pc:grpChg>
        <pc:grpChg chg="add del mod">
          <ac:chgData name="L. Schnull" userId="4a23e8ba-34b9-467b-97f0-e80117094d46" providerId="ADAL" clId="{75E94A13-7A04-442A-AC44-DC00CE95A849}" dt="2019-02-22T04:50:39.566" v="1263" actId="478"/>
          <ac:grpSpMkLst>
            <pc:docMk/>
            <pc:sldMk cId="2749371043" sldId="326"/>
            <ac:grpSpMk id="132" creationId="{7C915139-50A8-4B8E-A05E-65F963CBC72B}"/>
          </ac:grpSpMkLst>
        </pc:grpChg>
        <pc:grpChg chg="mod">
          <ac:chgData name="L. Schnull" userId="4a23e8ba-34b9-467b-97f0-e80117094d46" providerId="ADAL" clId="{75E94A13-7A04-442A-AC44-DC00CE95A849}" dt="2019-02-22T04:36:21.297" v="1087"/>
          <ac:grpSpMkLst>
            <pc:docMk/>
            <pc:sldMk cId="2749371043" sldId="326"/>
            <ac:grpSpMk id="133" creationId="{003A80AF-4014-4775-98A0-1803E02A41D0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137" creationId="{E9193C91-C794-46F4-ADFC-D7B63AB0C8C8}"/>
          </ac:grpSpMkLst>
        </pc:grpChg>
        <pc:grpChg chg="add del mod">
          <ac:chgData name="L. Schnull" userId="4a23e8ba-34b9-467b-97f0-e80117094d46" providerId="ADAL" clId="{75E94A13-7A04-442A-AC44-DC00CE95A849}" dt="2019-02-22T04:50:30.824" v="1251" actId="478"/>
          <ac:grpSpMkLst>
            <pc:docMk/>
            <pc:sldMk cId="2749371043" sldId="326"/>
            <ac:grpSpMk id="140" creationId="{5349738E-732E-4F18-89D0-FEB6DF33F391}"/>
          </ac:grpSpMkLst>
        </pc:grpChg>
        <pc:grpChg chg="add mod">
          <ac:chgData name="L. Schnull" userId="4a23e8ba-34b9-467b-97f0-e80117094d46" providerId="ADAL" clId="{75E94A13-7A04-442A-AC44-DC00CE95A849}" dt="2019-02-22T15:02:08.299" v="6880" actId="164"/>
          <ac:grpSpMkLst>
            <pc:docMk/>
            <pc:sldMk cId="2749371043" sldId="326"/>
            <ac:grpSpMk id="171" creationId="{9BEDF05A-6665-404C-9BD4-5AF6B0484CF1}"/>
          </ac:grpSpMkLst>
        </pc:grpChg>
        <pc:grpChg chg="add mod">
          <ac:chgData name="L. Schnull" userId="4a23e8ba-34b9-467b-97f0-e80117094d46" providerId="ADAL" clId="{75E94A13-7A04-442A-AC44-DC00CE95A849}" dt="2019-02-22T15:02:08.299" v="6880" actId="164"/>
          <ac:grpSpMkLst>
            <pc:docMk/>
            <pc:sldMk cId="2749371043" sldId="326"/>
            <ac:grpSpMk id="175" creationId="{1396C8EF-A201-4453-AB2A-706D04E66BAC}"/>
          </ac:grpSpMkLst>
        </pc:grpChg>
        <pc:grpChg chg="add del mod">
          <ac:chgData name="L. Schnull" userId="4a23e8ba-34b9-467b-97f0-e80117094d46" providerId="ADAL" clId="{75E94A13-7A04-442A-AC44-DC00CE95A849}" dt="2019-02-22T15:36:41.222" v="7175" actId="478"/>
          <ac:grpSpMkLst>
            <pc:docMk/>
            <pc:sldMk cId="2749371043" sldId="326"/>
            <ac:grpSpMk id="178" creationId="{407CDDED-6842-4D40-8037-97CA30CC00A6}"/>
          </ac:grpSpMkLst>
        </pc:grpChg>
        <pc:grpChg chg="add del">
          <ac:chgData name="L. Schnull" userId="4a23e8ba-34b9-467b-97f0-e80117094d46" providerId="ADAL" clId="{75E94A13-7A04-442A-AC44-DC00CE95A849}" dt="2019-02-22T15:16:47.263" v="7015"/>
          <ac:grpSpMkLst>
            <pc:docMk/>
            <pc:sldMk cId="2749371043" sldId="326"/>
            <ac:grpSpMk id="186" creationId="{EA99FFA1-6732-4720-B639-DD4C04057D59}"/>
          </ac:grpSpMkLst>
        </pc:grpChg>
        <pc:grpChg chg="add mod">
          <ac:chgData name="L. Schnull" userId="4a23e8ba-34b9-467b-97f0-e80117094d46" providerId="ADAL" clId="{75E94A13-7A04-442A-AC44-DC00CE95A849}" dt="2019-02-22T15:32:18.570" v="7151" actId="164"/>
          <ac:grpSpMkLst>
            <pc:docMk/>
            <pc:sldMk cId="2749371043" sldId="326"/>
            <ac:grpSpMk id="215" creationId="{624BD923-172B-4C05-AC76-040C1095FC14}"/>
          </ac:grpSpMkLst>
        </pc:grpChg>
        <pc:grpChg chg="add mod">
          <ac:chgData name="L. Schnull" userId="4a23e8ba-34b9-467b-97f0-e80117094d46" providerId="ADAL" clId="{75E94A13-7A04-442A-AC44-DC00CE95A849}" dt="2019-02-22T15:59:10.410" v="7756" actId="14100"/>
          <ac:grpSpMkLst>
            <pc:docMk/>
            <pc:sldMk cId="2749371043" sldId="326"/>
            <ac:grpSpMk id="216" creationId="{9BC2FD90-EE44-4C7E-8973-6B7821E21736}"/>
          </ac:grpSpMkLst>
        </pc:grpChg>
        <pc:grpChg chg="add mod">
          <ac:chgData name="L. Schnull" userId="4a23e8ba-34b9-467b-97f0-e80117094d46" providerId="ADAL" clId="{75E94A13-7A04-442A-AC44-DC00CE95A849}" dt="2019-02-22T16:30:09.545" v="7827" actId="164"/>
          <ac:grpSpMkLst>
            <pc:docMk/>
            <pc:sldMk cId="2749371043" sldId="326"/>
            <ac:grpSpMk id="227" creationId="{53135EE3-4843-4537-B72F-348B22AE0EE3}"/>
          </ac:grpSpMkLst>
        </pc:grpChg>
        <pc:grpChg chg="add mod">
          <ac:chgData name="L. Schnull" userId="4a23e8ba-34b9-467b-97f0-e80117094d46" providerId="ADAL" clId="{75E94A13-7A04-442A-AC44-DC00CE95A849}" dt="2019-02-22T16:30:35.063" v="7831" actId="1076"/>
          <ac:grpSpMkLst>
            <pc:docMk/>
            <pc:sldMk cId="2749371043" sldId="326"/>
            <ac:grpSpMk id="228" creationId="{61EA500A-1087-4215-B136-FFFC7486F8DD}"/>
          </ac:grpSpMkLst>
        </pc:grpChg>
        <pc:graphicFrameChg chg="add del mod">
          <ac:chgData name="L. Schnull" userId="4a23e8ba-34b9-467b-97f0-e80117094d46" providerId="ADAL" clId="{75E94A13-7A04-442A-AC44-DC00CE95A849}" dt="2019-02-22T04:52:26.243" v="1279" actId="478"/>
          <ac:graphicFrameMkLst>
            <pc:docMk/>
            <pc:sldMk cId="2749371043" sldId="326"/>
            <ac:graphicFrameMk id="147" creationId="{45B88040-7EF9-4CDF-8839-56D80927D497}"/>
          </ac:graphicFrameMkLst>
        </pc:graphicFrameChg>
        <pc:graphicFrameChg chg="add del mod modGraphic">
          <ac:chgData name="L. Schnull" userId="4a23e8ba-34b9-467b-97f0-e80117094d46" providerId="ADAL" clId="{75E94A13-7A04-442A-AC44-DC00CE95A849}" dt="2019-02-22T15:15:30.857" v="7011" actId="478"/>
          <ac:graphicFrameMkLst>
            <pc:docMk/>
            <pc:sldMk cId="2749371043" sldId="326"/>
            <ac:graphicFrameMk id="148" creationId="{6E869C43-F58C-4D80-941F-83611A5F3456}"/>
          </ac:graphicFrameMkLst>
        </pc:graphicFrameChg>
        <pc:graphicFrameChg chg="add mod">
          <ac:chgData name="L. Schnull" userId="4a23e8ba-34b9-467b-97f0-e80117094d46" providerId="ADAL" clId="{75E94A13-7A04-442A-AC44-DC00CE95A849}" dt="2019-02-22T06:43:34.566" v="2516" actId="14100"/>
          <ac:graphicFrameMkLst>
            <pc:docMk/>
            <pc:sldMk cId="2749371043" sldId="326"/>
            <ac:graphicFrameMk id="151" creationId="{1683EFCE-DCD3-465D-B709-D06DDB3F32D3}"/>
          </ac:graphicFrameMkLst>
        </pc:graphicFrameChg>
        <pc:graphicFrameChg chg="add mod">
          <ac:chgData name="L. Schnull" userId="4a23e8ba-34b9-467b-97f0-e80117094d46" providerId="ADAL" clId="{75E94A13-7A04-442A-AC44-DC00CE95A849}" dt="2019-02-22T06:53:23.952" v="2742" actId="14100"/>
          <ac:graphicFrameMkLst>
            <pc:docMk/>
            <pc:sldMk cId="2749371043" sldId="326"/>
            <ac:graphicFrameMk id="154" creationId="{072CFF18-111F-497C-83B3-C7981C16DA1E}"/>
          </ac:graphicFrameMkLst>
        </pc:graphicFrameChg>
        <pc:graphicFrameChg chg="add mod">
          <ac:chgData name="L. Schnull" userId="4a23e8ba-34b9-467b-97f0-e80117094d46" providerId="ADAL" clId="{75E94A13-7A04-442A-AC44-DC00CE95A849}" dt="2019-02-22T14:59:33.573" v="6835" actId="14100"/>
          <ac:graphicFrameMkLst>
            <pc:docMk/>
            <pc:sldMk cId="2749371043" sldId="326"/>
            <ac:graphicFrameMk id="165" creationId="{B28C3B91-2CEB-4B1D-8727-C5F540BA5821}"/>
          </ac:graphicFrameMkLst>
        </pc:graphicFrameChg>
        <pc:graphicFrameChg chg="add mod">
          <ac:chgData name="L. Schnull" userId="4a23e8ba-34b9-467b-97f0-e80117094d46" providerId="ADAL" clId="{75E94A13-7A04-442A-AC44-DC00CE95A849}" dt="2019-02-22T14:57:07.419" v="6787" actId="164"/>
          <ac:graphicFrameMkLst>
            <pc:docMk/>
            <pc:sldMk cId="2749371043" sldId="326"/>
            <ac:graphicFrameMk id="168" creationId="{B55FF5C6-DB67-4C78-9761-4A7F89D007BB}"/>
          </ac:graphicFrameMkLst>
        </pc:graphicFrameChg>
        <pc:graphicFrameChg chg="add del mod">
          <ac:chgData name="L. Schnull" userId="4a23e8ba-34b9-467b-97f0-e80117094d46" providerId="ADAL" clId="{75E94A13-7A04-442A-AC44-DC00CE95A849}" dt="2019-02-22T14:49:29.027" v="6728" actId="478"/>
          <ac:graphicFrameMkLst>
            <pc:docMk/>
            <pc:sldMk cId="2749371043" sldId="326"/>
            <ac:graphicFrameMk id="169" creationId="{38B9FA61-CD89-4785-A2C5-D3A04A097552}"/>
          </ac:graphicFrameMkLst>
        </pc:graphicFrameChg>
        <pc:graphicFrameChg chg="add mod">
          <ac:chgData name="L. Schnull" userId="4a23e8ba-34b9-467b-97f0-e80117094d46" providerId="ADAL" clId="{75E94A13-7A04-442A-AC44-DC00CE95A849}" dt="2019-02-22T15:59:10.410" v="7756" actId="14100"/>
          <ac:graphicFrameMkLst>
            <pc:docMk/>
            <pc:sldMk cId="2749371043" sldId="326"/>
            <ac:graphicFrameMk id="214" creationId="{826296DA-86B5-4C8E-A759-35A72DEF00D2}"/>
          </ac:graphicFrameMkLst>
        </pc:graphicFrameChg>
        <pc:graphicFrameChg chg="add mod">
          <ac:chgData name="L. Schnull" userId="4a23e8ba-34b9-467b-97f0-e80117094d46" providerId="ADAL" clId="{75E94A13-7A04-442A-AC44-DC00CE95A849}" dt="2019-02-22T16:31:44.136" v="7853" actId="404"/>
          <ac:graphicFrameMkLst>
            <pc:docMk/>
            <pc:sldMk cId="2749371043" sldId="326"/>
            <ac:graphicFrameMk id="219" creationId="{82619AB2-CD2C-4D06-AD06-F37D8A01ABA7}"/>
          </ac:graphicFrameMkLst>
        </pc:graphicFrameChg>
        <pc:picChg chg="add del mod">
          <ac:chgData name="L. Schnull" userId="4a23e8ba-34b9-467b-97f0-e80117094d46" providerId="ADAL" clId="{75E94A13-7A04-442A-AC44-DC00CE95A849}" dt="2019-02-22T04:50:40.468" v="1264" actId="478"/>
          <ac:picMkLst>
            <pc:docMk/>
            <pc:sldMk cId="2749371043" sldId="326"/>
            <ac:picMk id="33" creationId="{5C046C1A-B6A8-4578-8AB6-8C08C7C4C517}"/>
          </ac:picMkLst>
        </pc:picChg>
        <pc:picChg chg="add del mod">
          <ac:chgData name="L. Schnull" userId="4a23e8ba-34b9-467b-97f0-e80117094d46" providerId="ADAL" clId="{75E94A13-7A04-442A-AC44-DC00CE95A849}" dt="2019-02-22T04:12:54.519" v="633" actId="478"/>
          <ac:picMkLst>
            <pc:docMk/>
            <pc:sldMk cId="2749371043" sldId="326"/>
            <ac:picMk id="34" creationId="{2AC35DD3-2B96-4D49-833A-B4159ED049C5}"/>
          </ac:picMkLst>
        </pc:picChg>
        <pc:picChg chg="add del mod modCrop">
          <ac:chgData name="L. Schnull" userId="4a23e8ba-34b9-467b-97f0-e80117094d46" providerId="ADAL" clId="{75E94A13-7A04-442A-AC44-DC00CE95A849}" dt="2019-02-22T04:50:37.003" v="1260" actId="478"/>
          <ac:picMkLst>
            <pc:docMk/>
            <pc:sldMk cId="2749371043" sldId="326"/>
            <ac:picMk id="35" creationId="{E094F99F-A97B-40ED-9C63-BE5C14D9A8EA}"/>
          </ac:picMkLst>
        </pc:picChg>
        <pc:picChg chg="add del mod">
          <ac:chgData name="L. Schnull" userId="4a23e8ba-34b9-467b-97f0-e80117094d46" providerId="ADAL" clId="{75E94A13-7A04-442A-AC44-DC00CE95A849}" dt="2019-02-22T04:50:27.749" v="1250" actId="478"/>
          <ac:picMkLst>
            <pc:docMk/>
            <pc:sldMk cId="2749371043" sldId="326"/>
            <ac:picMk id="56" creationId="{52D25A4E-3094-4E6A-9576-C5DD25639943}"/>
          </ac:picMkLst>
        </pc:picChg>
        <pc:picChg chg="add del mod">
          <ac:chgData name="L. Schnull" userId="4a23e8ba-34b9-467b-97f0-e80117094d46" providerId="ADAL" clId="{75E94A13-7A04-442A-AC44-DC00CE95A849}" dt="2019-02-22T15:02:13.112" v="6881" actId="478"/>
          <ac:picMkLst>
            <pc:docMk/>
            <pc:sldMk cId="2749371043" sldId="326"/>
            <ac:picMk id="162" creationId="{10C7ED53-A08A-4028-9351-E3F2A9AD2792}"/>
          </ac:picMkLst>
        </pc:picChg>
        <pc:picChg chg="add del mod">
          <ac:chgData name="L. Schnull" userId="4a23e8ba-34b9-467b-97f0-e80117094d46" providerId="ADAL" clId="{75E94A13-7A04-442A-AC44-DC00CE95A849}" dt="2019-02-22T14:56:07.599" v="6778" actId="478"/>
          <ac:picMkLst>
            <pc:docMk/>
            <pc:sldMk cId="2749371043" sldId="326"/>
            <ac:picMk id="170" creationId="{D9ACB269-3CE0-4BFB-B628-32F52F76D00C}"/>
          </ac:picMkLst>
        </pc:picChg>
        <pc:picChg chg="add mod">
          <ac:chgData name="L. Schnull" userId="4a23e8ba-34b9-467b-97f0-e80117094d46" providerId="ADAL" clId="{75E94A13-7A04-442A-AC44-DC00CE95A849}" dt="2019-02-22T16:02:08.647" v="7764" actId="1076"/>
          <ac:picMkLst>
            <pc:docMk/>
            <pc:sldMk cId="2749371043" sldId="326"/>
            <ac:picMk id="172" creationId="{F399E177-69FA-463C-88D3-65F6C107F67E}"/>
          </ac:picMkLst>
        </pc:picChg>
        <pc:picChg chg="add mod">
          <ac:chgData name="L. Schnull" userId="4a23e8ba-34b9-467b-97f0-e80117094d46" providerId="ADAL" clId="{75E94A13-7A04-442A-AC44-DC00CE95A849}" dt="2019-02-22T15:32:09.900" v="7150" actId="164"/>
          <ac:picMkLst>
            <pc:docMk/>
            <pc:sldMk cId="2749371043" sldId="326"/>
            <ac:picMk id="195" creationId="{D21FA261-AF20-4C0E-ACFE-A4195DFC46C3}"/>
          </ac:picMkLst>
        </pc:picChg>
        <pc:picChg chg="add del mod">
          <ac:chgData name="L. Schnull" userId="4a23e8ba-34b9-467b-97f0-e80117094d46" providerId="ADAL" clId="{75E94A13-7A04-442A-AC44-DC00CE95A849}" dt="2019-02-22T15:18:42.249" v="7021"/>
          <ac:picMkLst>
            <pc:docMk/>
            <pc:sldMk cId="2749371043" sldId="326"/>
            <ac:picMk id="197" creationId="{5F89804F-2D53-48D9-8F1E-F95E7E8223A3}"/>
          </ac:picMkLst>
        </pc:picChg>
        <pc:picChg chg="add mod">
          <ac:chgData name="L. Schnull" userId="4a23e8ba-34b9-467b-97f0-e80117094d46" providerId="ADAL" clId="{75E94A13-7A04-442A-AC44-DC00CE95A849}" dt="2019-02-22T15:32:09.900" v="7150" actId="164"/>
          <ac:picMkLst>
            <pc:docMk/>
            <pc:sldMk cId="2749371043" sldId="326"/>
            <ac:picMk id="199" creationId="{B2A2FB52-9A08-45A3-BA4F-580A805A9630}"/>
          </ac:picMkLst>
        </pc:picChg>
        <pc:picChg chg="add mod modCrop">
          <ac:chgData name="L. Schnull" userId="4a23e8ba-34b9-467b-97f0-e80117094d46" providerId="ADAL" clId="{75E94A13-7A04-442A-AC44-DC00CE95A849}" dt="2019-02-22T15:32:09.900" v="7150" actId="164"/>
          <ac:picMkLst>
            <pc:docMk/>
            <pc:sldMk cId="2749371043" sldId="326"/>
            <ac:picMk id="201" creationId="{5D9A6ADB-767D-498A-BC93-66058A2086BA}"/>
          </ac:picMkLst>
        </pc:picChg>
        <pc:picChg chg="add mod">
          <ac:chgData name="L. Schnull" userId="4a23e8ba-34b9-467b-97f0-e80117094d46" providerId="ADAL" clId="{75E94A13-7A04-442A-AC44-DC00CE95A849}" dt="2019-02-22T15:32:09.900" v="7150" actId="164"/>
          <ac:picMkLst>
            <pc:docMk/>
            <pc:sldMk cId="2749371043" sldId="326"/>
            <ac:picMk id="203" creationId="{8CCD1EE8-1FD5-4F96-A576-C2F5F8308535}"/>
          </ac:picMkLst>
        </pc:picChg>
        <pc:picChg chg="add del mod">
          <ac:chgData name="L. Schnull" userId="4a23e8ba-34b9-467b-97f0-e80117094d46" providerId="ADAL" clId="{75E94A13-7A04-442A-AC44-DC00CE95A849}" dt="2019-02-22T15:21:59.928" v="7032"/>
          <ac:picMkLst>
            <pc:docMk/>
            <pc:sldMk cId="2749371043" sldId="326"/>
            <ac:picMk id="205" creationId="{0E3D091F-30C6-4CF4-A7E6-AEFA57A3B28E}"/>
          </ac:picMkLst>
        </pc:picChg>
        <pc:picChg chg="add mod">
          <ac:chgData name="L. Schnull" userId="4a23e8ba-34b9-467b-97f0-e80117094d46" providerId="ADAL" clId="{75E94A13-7A04-442A-AC44-DC00CE95A849}" dt="2019-02-22T15:32:09.900" v="7150" actId="164"/>
          <ac:picMkLst>
            <pc:docMk/>
            <pc:sldMk cId="2749371043" sldId="326"/>
            <ac:picMk id="207" creationId="{EE0EC40D-4F2E-4AC9-BD9F-D85A5AFF9F37}"/>
          </ac:picMkLst>
        </pc:picChg>
        <pc:picChg chg="add mod">
          <ac:chgData name="L. Schnull" userId="4a23e8ba-34b9-467b-97f0-e80117094d46" providerId="ADAL" clId="{75E94A13-7A04-442A-AC44-DC00CE95A849}" dt="2019-02-22T15:32:09.900" v="7150" actId="164"/>
          <ac:picMkLst>
            <pc:docMk/>
            <pc:sldMk cId="2749371043" sldId="326"/>
            <ac:picMk id="209" creationId="{FD1F1FE3-3AF0-4E3F-9AC1-318992469D25}"/>
          </ac:picMkLst>
        </pc:picChg>
        <pc:picChg chg="add mod modCrop">
          <ac:chgData name="L. Schnull" userId="4a23e8ba-34b9-467b-97f0-e80117094d46" providerId="ADAL" clId="{75E94A13-7A04-442A-AC44-DC00CE95A849}" dt="2019-02-22T15:32:38.755" v="7162" actId="1037"/>
          <ac:picMkLst>
            <pc:docMk/>
            <pc:sldMk cId="2749371043" sldId="326"/>
            <ac:picMk id="211" creationId="{2EEA353B-0AFB-418D-B1FC-56D38C2E3639}"/>
          </ac:picMkLst>
        </pc:picChg>
        <pc:picChg chg="add mod">
          <ac:chgData name="L. Schnull" userId="4a23e8ba-34b9-467b-97f0-e80117094d46" providerId="ADAL" clId="{75E94A13-7A04-442A-AC44-DC00CE95A849}" dt="2019-02-22T16:30:07.068" v="7826" actId="164"/>
          <ac:picMkLst>
            <pc:docMk/>
            <pc:sldMk cId="2749371043" sldId="326"/>
            <ac:picMk id="220" creationId="{0F20EBCE-8602-43BF-BADC-58291C8C895E}"/>
          </ac:picMkLst>
        </pc:picChg>
        <pc:picChg chg="add mod">
          <ac:chgData name="L. Schnull" userId="4a23e8ba-34b9-467b-97f0-e80117094d46" providerId="ADAL" clId="{75E94A13-7A04-442A-AC44-DC00CE95A849}" dt="2019-02-22T16:30:07.068" v="7826" actId="164"/>
          <ac:picMkLst>
            <pc:docMk/>
            <pc:sldMk cId="2749371043" sldId="326"/>
            <ac:picMk id="221" creationId="{A7BA5278-4BC4-43F7-B30E-9C2D349EB8B7}"/>
          </ac:picMkLst>
        </pc:picChg>
        <pc:picChg chg="add mod">
          <ac:chgData name="L. Schnull" userId="4a23e8ba-34b9-467b-97f0-e80117094d46" providerId="ADAL" clId="{75E94A13-7A04-442A-AC44-DC00CE95A849}" dt="2019-02-22T16:30:07.068" v="7826" actId="164"/>
          <ac:picMkLst>
            <pc:docMk/>
            <pc:sldMk cId="2749371043" sldId="326"/>
            <ac:picMk id="223" creationId="{AB11DE7B-9371-4B19-ACF9-ECF4352085F6}"/>
          </ac:picMkLst>
        </pc:picChg>
        <pc:picChg chg="add del mod">
          <ac:chgData name="L. Schnull" userId="4a23e8ba-34b9-467b-97f0-e80117094d46" providerId="ADAL" clId="{75E94A13-7A04-442A-AC44-DC00CE95A849}" dt="2019-02-22T16:29:32.436" v="7819" actId="478"/>
          <ac:picMkLst>
            <pc:docMk/>
            <pc:sldMk cId="2749371043" sldId="326"/>
            <ac:picMk id="224" creationId="{42B73645-96E5-4AF5-B5ED-577A9B86FACE}"/>
          </ac:picMkLst>
        </pc:picChg>
        <pc:picChg chg="add mod">
          <ac:chgData name="L. Schnull" userId="4a23e8ba-34b9-467b-97f0-e80117094d46" providerId="ADAL" clId="{75E94A13-7A04-442A-AC44-DC00CE95A849}" dt="2019-02-22T16:30:07.068" v="7826" actId="164"/>
          <ac:picMkLst>
            <pc:docMk/>
            <pc:sldMk cId="2749371043" sldId="326"/>
            <ac:picMk id="226" creationId="{A99442ED-8D4A-4B13-A924-E12EF5A360D4}"/>
          </ac:picMkLst>
        </pc:picChg>
      </pc:sldChg>
      <pc:sldChg chg="addSp delSp modSp mod">
        <pc:chgData name="L. Schnull" userId="4a23e8ba-34b9-467b-97f0-e80117094d46" providerId="ADAL" clId="{75E94A13-7A04-442A-AC44-DC00CE95A849}" dt="2019-02-22T13:50:47.623" v="6627"/>
        <pc:sldMkLst>
          <pc:docMk/>
          <pc:sldMk cId="2414069788" sldId="327"/>
        </pc:sldMkLst>
        <pc:spChg chg="mod">
          <ac:chgData name="L. Schnull" userId="4a23e8ba-34b9-467b-97f0-e80117094d46" providerId="ADAL" clId="{75E94A13-7A04-442A-AC44-DC00CE95A849}" dt="2019-02-22T07:56:46.616" v="4681" actId="20577"/>
          <ac:spMkLst>
            <pc:docMk/>
            <pc:sldMk cId="2414069788" sldId="327"/>
            <ac:spMk id="2" creationId="{3A40A1EF-4AFF-4D77-9864-A7412F5F44F7}"/>
          </ac:spMkLst>
        </pc:spChg>
        <pc:spChg chg="mod">
          <ac:chgData name="L. Schnull" userId="4a23e8ba-34b9-467b-97f0-e80117094d46" providerId="ADAL" clId="{75E94A13-7A04-442A-AC44-DC00CE95A849}" dt="2019-02-22T05:10:01.410" v="1481" actId="20577"/>
          <ac:spMkLst>
            <pc:docMk/>
            <pc:sldMk cId="2414069788" sldId="327"/>
            <ac:spMk id="20" creationId="{85D109EF-52B9-4CE5-A066-0069EE86313F}"/>
          </ac:spMkLst>
        </pc:spChg>
        <pc:spChg chg="del mod">
          <ac:chgData name="L. Schnull" userId="4a23e8ba-34b9-467b-97f0-e80117094d46" providerId="ADAL" clId="{75E94A13-7A04-442A-AC44-DC00CE95A849}" dt="2019-02-22T07:52:03.923" v="4649" actId="478"/>
          <ac:spMkLst>
            <pc:docMk/>
            <pc:sldMk cId="2414069788" sldId="327"/>
            <ac:spMk id="22" creationId="{E2378D99-6F62-4540-B8FA-1FBCBF2BBAE9}"/>
          </ac:spMkLst>
        </pc:spChg>
        <pc:spChg chg="del mod">
          <ac:chgData name="L. Schnull" userId="4a23e8ba-34b9-467b-97f0-e80117094d46" providerId="ADAL" clId="{75E94A13-7A04-442A-AC44-DC00CE95A849}" dt="2019-02-22T07:52:16.655" v="4652" actId="478"/>
          <ac:spMkLst>
            <pc:docMk/>
            <pc:sldMk cId="2414069788" sldId="327"/>
            <ac:spMk id="23" creationId="{E16352B7-5AC1-42AB-BE2B-E7EC75BE1237}"/>
          </ac:spMkLst>
        </pc:spChg>
        <pc:spChg chg="add mod ord">
          <ac:chgData name="L. Schnull" userId="4a23e8ba-34b9-467b-97f0-e80117094d46" providerId="ADAL" clId="{75E94A13-7A04-442A-AC44-DC00CE95A849}" dt="2019-02-22T05:22:14.631" v="1612" actId="167"/>
          <ac:spMkLst>
            <pc:docMk/>
            <pc:sldMk cId="2414069788" sldId="327"/>
            <ac:spMk id="24" creationId="{2923A32D-B68E-4F30-A6E0-8EF8EFDADA02}"/>
          </ac:spMkLst>
        </pc:spChg>
        <pc:spChg chg="add mod ord">
          <ac:chgData name="L. Schnull" userId="4a23e8ba-34b9-467b-97f0-e80117094d46" providerId="ADAL" clId="{75E94A13-7A04-442A-AC44-DC00CE95A849}" dt="2019-02-22T05:24:16.182" v="1726" actId="20577"/>
          <ac:spMkLst>
            <pc:docMk/>
            <pc:sldMk cId="2414069788" sldId="327"/>
            <ac:spMk id="25" creationId="{02055AC7-3BFD-4EDD-9200-11001AB366B2}"/>
          </ac:spMkLst>
        </pc:spChg>
        <pc:spChg chg="mod">
          <ac:chgData name="L. Schnull" userId="4a23e8ba-34b9-467b-97f0-e80117094d46" providerId="ADAL" clId="{75E94A13-7A04-442A-AC44-DC00CE95A849}" dt="2019-02-22T05:26:50.696" v="1885" actId="20577"/>
          <ac:spMkLst>
            <pc:docMk/>
            <pc:sldMk cId="2414069788" sldId="327"/>
            <ac:spMk id="32" creationId="{D44E854E-59EF-4807-8E72-D9D99BC400C5}"/>
          </ac:spMkLst>
        </pc:spChg>
        <pc:spChg chg="mod">
          <ac:chgData name="L. Schnull" userId="4a23e8ba-34b9-467b-97f0-e80117094d46" providerId="ADAL" clId="{75E94A13-7A04-442A-AC44-DC00CE95A849}" dt="2019-02-22T05:26:53.437" v="1887" actId="20577"/>
          <ac:spMkLst>
            <pc:docMk/>
            <pc:sldMk cId="2414069788" sldId="327"/>
            <ac:spMk id="35" creationId="{EE489146-8BE3-4C69-933F-8C2ADE53B5CD}"/>
          </ac:spMkLst>
        </pc:spChg>
        <pc:spChg chg="mod">
          <ac:chgData name="L. Schnull" userId="4a23e8ba-34b9-467b-97f0-e80117094d46" providerId="ADAL" clId="{75E94A13-7A04-442A-AC44-DC00CE95A849}" dt="2019-02-22T05:26:55.787" v="1889" actId="20577"/>
          <ac:spMkLst>
            <pc:docMk/>
            <pc:sldMk cId="2414069788" sldId="327"/>
            <ac:spMk id="38" creationId="{ACAD7A70-B880-4C6D-B4B1-2398116DEE5D}"/>
          </ac:spMkLst>
        </pc:spChg>
        <pc:spChg chg="mod">
          <ac:chgData name="L. Schnull" userId="4a23e8ba-34b9-467b-97f0-e80117094d46" providerId="ADAL" clId="{75E94A13-7A04-442A-AC44-DC00CE95A849}" dt="2019-02-22T05:27:00.988" v="1893" actId="20577"/>
          <ac:spMkLst>
            <pc:docMk/>
            <pc:sldMk cId="2414069788" sldId="327"/>
            <ac:spMk id="41" creationId="{F34CC82A-1075-4AC2-BF18-69ACB1C3BF30}"/>
          </ac:spMkLst>
        </pc:spChg>
        <pc:spChg chg="mod">
          <ac:chgData name="L. Schnull" userId="4a23e8ba-34b9-467b-97f0-e80117094d46" providerId="ADAL" clId="{75E94A13-7A04-442A-AC44-DC00CE95A849}" dt="2019-02-22T05:26:05.856" v="1841" actId="20577"/>
          <ac:spMkLst>
            <pc:docMk/>
            <pc:sldMk cId="2414069788" sldId="327"/>
            <ac:spMk id="44" creationId="{638A14E2-0313-4246-87CA-C4510E94FA69}"/>
          </ac:spMkLst>
        </pc:spChg>
        <pc:spChg chg="mod">
          <ac:chgData name="L. Schnull" userId="4a23e8ba-34b9-467b-97f0-e80117094d46" providerId="ADAL" clId="{75E94A13-7A04-442A-AC44-DC00CE95A849}" dt="2019-02-22T05:26:58.151" v="1891" actId="20577"/>
          <ac:spMkLst>
            <pc:docMk/>
            <pc:sldMk cId="2414069788" sldId="327"/>
            <ac:spMk id="47" creationId="{515A3D5C-6F07-40D1-BB3C-724495AE7F0B}"/>
          </ac:spMkLst>
        </pc:spChg>
        <pc:spChg chg="mod">
          <ac:chgData name="L. Schnull" userId="4a23e8ba-34b9-467b-97f0-e80117094d46" providerId="ADAL" clId="{75E94A13-7A04-442A-AC44-DC00CE95A849}" dt="2019-02-22T05:26:48.301" v="1883" actId="20577"/>
          <ac:spMkLst>
            <pc:docMk/>
            <pc:sldMk cId="2414069788" sldId="327"/>
            <ac:spMk id="50" creationId="{F01E45CB-4C90-4FD4-AA59-54760BC6CB90}"/>
          </ac:spMkLst>
        </pc:spChg>
        <pc:spChg chg="add mod ord">
          <ac:chgData name="L. Schnull" userId="4a23e8ba-34b9-467b-97f0-e80117094d46" providerId="ADAL" clId="{75E94A13-7A04-442A-AC44-DC00CE95A849}" dt="2019-02-22T13:49:27.508" v="6615" actId="1076"/>
          <ac:spMkLst>
            <pc:docMk/>
            <pc:sldMk cId="2414069788" sldId="327"/>
            <ac:spMk id="54" creationId="{414A83EA-314E-461D-9903-D60885F5BFAA}"/>
          </ac:spMkLst>
        </pc:spChg>
        <pc:spChg chg="add mod ord">
          <ac:chgData name="L. Schnull" userId="4a23e8ba-34b9-467b-97f0-e80117094d46" providerId="ADAL" clId="{75E94A13-7A04-442A-AC44-DC00CE95A849}" dt="2019-02-22T07:14:25.969" v="2998" actId="167"/>
          <ac:spMkLst>
            <pc:docMk/>
            <pc:sldMk cId="2414069788" sldId="327"/>
            <ac:spMk id="55" creationId="{48C7A673-69B4-48C4-B496-3FEF8A7511BC}"/>
          </ac:spMkLst>
        </pc:spChg>
        <pc:spChg chg="mod">
          <ac:chgData name="L. Schnull" userId="4a23e8ba-34b9-467b-97f0-e80117094d46" providerId="ADAL" clId="{75E94A13-7A04-442A-AC44-DC00CE95A849}" dt="2019-02-22T07:13:35.558" v="2979" actId="20577"/>
          <ac:spMkLst>
            <pc:docMk/>
            <pc:sldMk cId="2414069788" sldId="327"/>
            <ac:spMk id="59" creationId="{4A49946B-BA71-4EE7-BF18-6CCE92751E53}"/>
          </ac:spMkLst>
        </pc:spChg>
        <pc:spChg chg="mod">
          <ac:chgData name="L. Schnull" userId="4a23e8ba-34b9-467b-97f0-e80117094d46" providerId="ADAL" clId="{75E94A13-7A04-442A-AC44-DC00CE95A849}" dt="2019-02-22T07:13:38.963" v="2981" actId="20577"/>
          <ac:spMkLst>
            <pc:docMk/>
            <pc:sldMk cId="2414069788" sldId="327"/>
            <ac:spMk id="62" creationId="{6CCA2E06-417B-470C-85D9-3D59AB92ADEF}"/>
          </ac:spMkLst>
        </pc:spChg>
        <pc:spChg chg="mod">
          <ac:chgData name="L. Schnull" userId="4a23e8ba-34b9-467b-97f0-e80117094d46" providerId="ADAL" clId="{75E94A13-7A04-442A-AC44-DC00CE95A849}" dt="2019-02-22T07:13:41.850" v="2983" actId="20577"/>
          <ac:spMkLst>
            <pc:docMk/>
            <pc:sldMk cId="2414069788" sldId="327"/>
            <ac:spMk id="65" creationId="{FEC62387-91BF-433C-81D1-3057E983494F}"/>
          </ac:spMkLst>
        </pc:spChg>
        <pc:spChg chg="mod">
          <ac:chgData name="L. Schnull" userId="4a23e8ba-34b9-467b-97f0-e80117094d46" providerId="ADAL" clId="{75E94A13-7A04-442A-AC44-DC00CE95A849}" dt="2019-02-22T07:13:44.862" v="2985" actId="20577"/>
          <ac:spMkLst>
            <pc:docMk/>
            <pc:sldMk cId="2414069788" sldId="327"/>
            <ac:spMk id="68" creationId="{F7FEE53E-C292-40E4-B32B-C62A95ACF0D3}"/>
          </ac:spMkLst>
        </pc:spChg>
        <pc:spChg chg="mod">
          <ac:chgData name="L. Schnull" userId="4a23e8ba-34b9-467b-97f0-e80117094d46" providerId="ADAL" clId="{75E94A13-7A04-442A-AC44-DC00CE95A849}" dt="2019-02-22T07:13:47.590" v="2987" actId="20577"/>
          <ac:spMkLst>
            <pc:docMk/>
            <pc:sldMk cId="2414069788" sldId="327"/>
            <ac:spMk id="71" creationId="{68DA7D9E-1761-4496-87F8-4AE1D2C2C28E}"/>
          </ac:spMkLst>
        </pc:spChg>
        <pc:spChg chg="mod">
          <ac:chgData name="L. Schnull" userId="4a23e8ba-34b9-467b-97f0-e80117094d46" providerId="ADAL" clId="{75E94A13-7A04-442A-AC44-DC00CE95A849}" dt="2019-02-22T07:13:50.690" v="2989" actId="20577"/>
          <ac:spMkLst>
            <pc:docMk/>
            <pc:sldMk cId="2414069788" sldId="327"/>
            <ac:spMk id="74" creationId="{2F1CF243-5AC4-442B-8298-83BD1CCDC89D}"/>
          </ac:spMkLst>
        </pc:spChg>
        <pc:spChg chg="mod">
          <ac:chgData name="L. Schnull" userId="4a23e8ba-34b9-467b-97f0-e80117094d46" providerId="ADAL" clId="{75E94A13-7A04-442A-AC44-DC00CE95A849}" dt="2019-02-22T07:13:53.653" v="2991" actId="20577"/>
          <ac:spMkLst>
            <pc:docMk/>
            <pc:sldMk cId="2414069788" sldId="327"/>
            <ac:spMk id="77" creationId="{7B7E8ED2-2007-400E-B436-28EB1892FD4B}"/>
          </ac:spMkLst>
        </pc:spChg>
        <pc:spChg chg="mod">
          <ac:chgData name="L. Schnull" userId="4a23e8ba-34b9-467b-97f0-e80117094d46" providerId="ADAL" clId="{75E94A13-7A04-442A-AC44-DC00CE95A849}" dt="2019-02-22T07:13:56.924" v="2993" actId="20577"/>
          <ac:spMkLst>
            <pc:docMk/>
            <pc:sldMk cId="2414069788" sldId="327"/>
            <ac:spMk id="80" creationId="{FD68A75F-DD5E-4E72-AE81-A88712857D60}"/>
          </ac:spMkLst>
        </pc:spChg>
        <pc:spChg chg="add mod">
          <ac:chgData name="L. Schnull" userId="4a23e8ba-34b9-467b-97f0-e80117094d46" providerId="ADAL" clId="{75E94A13-7A04-442A-AC44-DC00CE95A849}" dt="2019-02-22T07:52:01.773" v="4648" actId="20577"/>
          <ac:spMkLst>
            <pc:docMk/>
            <pc:sldMk cId="2414069788" sldId="327"/>
            <ac:spMk id="81" creationId="{35B3F3C0-1B9B-4783-A390-566593BE2061}"/>
          </ac:spMkLst>
        </pc:spChg>
        <pc:spChg chg="add mod">
          <ac:chgData name="L. Schnull" userId="4a23e8ba-34b9-467b-97f0-e80117094d46" providerId="ADAL" clId="{75E94A13-7A04-442A-AC44-DC00CE95A849}" dt="2019-02-22T07:54:16.120" v="4679" actId="20577"/>
          <ac:spMkLst>
            <pc:docMk/>
            <pc:sldMk cId="2414069788" sldId="327"/>
            <ac:spMk id="82" creationId="{86664356-9883-45B7-8FD6-AE0499D83F95}"/>
          </ac:spMkLst>
        </pc:spChg>
        <pc:grpChg chg="add mod">
          <ac:chgData name="L. Schnull" userId="4a23e8ba-34b9-467b-97f0-e80117094d46" providerId="ADAL" clId="{75E94A13-7A04-442A-AC44-DC00CE95A849}" dt="2019-02-22T08:09:01.957" v="4800" actId="1036"/>
          <ac:grpSpMkLst>
            <pc:docMk/>
            <pc:sldMk cId="2414069788" sldId="327"/>
            <ac:grpSpMk id="26" creationId="{35ED4CB9-D1B1-4D82-980D-2B1BF5FDECE0}"/>
          </ac:grpSpMkLst>
        </pc:grpChg>
        <pc:grpChg chg="add mod">
          <ac:chgData name="L. Schnull" userId="4a23e8ba-34b9-467b-97f0-e80117094d46" providerId="ADAL" clId="{75E94A13-7A04-442A-AC44-DC00CE95A849}" dt="2019-02-22T08:08:54.841" v="4797" actId="1036"/>
          <ac:grpSpMkLst>
            <pc:docMk/>
            <pc:sldMk cId="2414069788" sldId="327"/>
            <ac:grpSpMk id="27" creationId="{30CC9996-0BEC-4927-9736-7348289913D3}"/>
          </ac:grpSpMkLst>
        </pc:grpChg>
        <pc:grpChg chg="add mod">
          <ac:chgData name="L. Schnull" userId="4a23e8ba-34b9-467b-97f0-e80117094d46" providerId="ADAL" clId="{75E94A13-7A04-442A-AC44-DC00CE95A849}" dt="2019-02-22T08:09:13.369" v="4809" actId="1035"/>
          <ac:grpSpMkLst>
            <pc:docMk/>
            <pc:sldMk cId="2414069788" sldId="327"/>
            <ac:grpSpMk id="30" creationId="{AD935F90-5298-4251-96BE-7D7BAA0CDBA8}"/>
          </ac:grpSpMkLst>
        </pc:grpChg>
        <pc:grpChg chg="add mod">
          <ac:chgData name="L. Schnull" userId="4a23e8ba-34b9-467b-97f0-e80117094d46" providerId="ADAL" clId="{75E94A13-7A04-442A-AC44-DC00CE95A849}" dt="2019-02-22T08:09:43.722" v="4827" actId="1036"/>
          <ac:grpSpMkLst>
            <pc:docMk/>
            <pc:sldMk cId="2414069788" sldId="327"/>
            <ac:grpSpMk id="33" creationId="{1FEA2056-BE78-4749-A8A4-B9DF13E52069}"/>
          </ac:grpSpMkLst>
        </pc:grpChg>
        <pc:grpChg chg="add mod">
          <ac:chgData name="L. Schnull" userId="4a23e8ba-34b9-467b-97f0-e80117094d46" providerId="ADAL" clId="{75E94A13-7A04-442A-AC44-DC00CE95A849}" dt="2019-02-22T08:09:39.255" v="4824" actId="1035"/>
          <ac:grpSpMkLst>
            <pc:docMk/>
            <pc:sldMk cId="2414069788" sldId="327"/>
            <ac:grpSpMk id="36" creationId="{958D3C06-81ED-431C-982C-D77C0E0259B2}"/>
          </ac:grpSpMkLst>
        </pc:grpChg>
        <pc:grpChg chg="add mod">
          <ac:chgData name="L. Schnull" userId="4a23e8ba-34b9-467b-97f0-e80117094d46" providerId="ADAL" clId="{75E94A13-7A04-442A-AC44-DC00CE95A849}" dt="2019-02-22T08:09:32.436" v="4818" actId="1035"/>
          <ac:grpSpMkLst>
            <pc:docMk/>
            <pc:sldMk cId="2414069788" sldId="327"/>
            <ac:grpSpMk id="39" creationId="{D9CA6C8C-DFF5-417F-AFF9-1AB6151A7ED6}"/>
          </ac:grpSpMkLst>
        </pc:grpChg>
        <pc:grpChg chg="add mod">
          <ac:chgData name="L. Schnull" userId="4a23e8ba-34b9-467b-97f0-e80117094d46" providerId="ADAL" clId="{75E94A13-7A04-442A-AC44-DC00CE95A849}" dt="2019-02-22T08:09:27.503" v="4816" actId="1035"/>
          <ac:grpSpMkLst>
            <pc:docMk/>
            <pc:sldMk cId="2414069788" sldId="327"/>
            <ac:grpSpMk id="42" creationId="{9ABD963C-19E3-49A4-B06F-885785472CDC}"/>
          </ac:grpSpMkLst>
        </pc:grpChg>
        <pc:grpChg chg="add mod">
          <ac:chgData name="L. Schnull" userId="4a23e8ba-34b9-467b-97f0-e80117094d46" providerId="ADAL" clId="{75E94A13-7A04-442A-AC44-DC00CE95A849}" dt="2019-02-22T08:09:36.187" v="4821" actId="1035"/>
          <ac:grpSpMkLst>
            <pc:docMk/>
            <pc:sldMk cId="2414069788" sldId="327"/>
            <ac:grpSpMk id="45" creationId="{3DDD8284-6BC0-4746-9214-B47703AA01CB}"/>
          </ac:grpSpMkLst>
        </pc:grpChg>
        <pc:grpChg chg="add mod">
          <ac:chgData name="L. Schnull" userId="4a23e8ba-34b9-467b-97f0-e80117094d46" providerId="ADAL" clId="{75E94A13-7A04-442A-AC44-DC00CE95A849}" dt="2019-02-22T08:09:09.861" v="4806" actId="1035"/>
          <ac:grpSpMkLst>
            <pc:docMk/>
            <pc:sldMk cId="2414069788" sldId="327"/>
            <ac:grpSpMk id="48" creationId="{9A711822-ED92-464B-AB1D-9482B03F9151}"/>
          </ac:grpSpMkLst>
        </pc:grpChg>
        <pc:grpChg chg="add mod">
          <ac:chgData name="L. Schnull" userId="4a23e8ba-34b9-467b-97f0-e80117094d46" providerId="ADAL" clId="{75E94A13-7A04-442A-AC44-DC00CE95A849}" dt="2019-02-22T13:49:43.092" v="6617" actId="1076"/>
          <ac:grpSpMkLst>
            <pc:docMk/>
            <pc:sldMk cId="2414069788" sldId="327"/>
            <ac:grpSpMk id="56" creationId="{A1B8B584-D7A9-4CC6-A4D9-EA80D33328E4}"/>
          </ac:grpSpMkLst>
        </pc:grpChg>
        <pc:grpChg chg="add mod">
          <ac:chgData name="L. Schnull" userId="4a23e8ba-34b9-467b-97f0-e80117094d46" providerId="ADAL" clId="{75E94A13-7A04-442A-AC44-DC00CE95A849}" dt="2019-02-22T13:49:37.141" v="6616" actId="1076"/>
          <ac:grpSpMkLst>
            <pc:docMk/>
            <pc:sldMk cId="2414069788" sldId="327"/>
            <ac:grpSpMk id="57" creationId="{8028F85A-F320-4F18-BA65-DF0B51DCF788}"/>
          </ac:grpSpMkLst>
        </pc:grpChg>
        <pc:grpChg chg="add mod">
          <ac:chgData name="L. Schnull" userId="4a23e8ba-34b9-467b-97f0-e80117094d46" providerId="ADAL" clId="{75E94A13-7A04-442A-AC44-DC00CE95A849}" dt="2019-02-22T13:49:05.469" v="6611" actId="1038"/>
          <ac:grpSpMkLst>
            <pc:docMk/>
            <pc:sldMk cId="2414069788" sldId="327"/>
            <ac:grpSpMk id="60" creationId="{4191D76B-F856-4AFE-9A42-F114D781158E}"/>
          </ac:grpSpMkLst>
        </pc:grpChg>
        <pc:grpChg chg="add mod">
          <ac:chgData name="L. Schnull" userId="4a23e8ba-34b9-467b-97f0-e80117094d46" providerId="ADAL" clId="{75E94A13-7A04-442A-AC44-DC00CE95A849}" dt="2019-02-22T13:48:27.777" v="6604" actId="1076"/>
          <ac:grpSpMkLst>
            <pc:docMk/>
            <pc:sldMk cId="2414069788" sldId="327"/>
            <ac:grpSpMk id="63" creationId="{CE466456-01C0-4530-B562-7108D3D8F595}"/>
          </ac:grpSpMkLst>
        </pc:grpChg>
        <pc:grpChg chg="add mod">
          <ac:chgData name="L. Schnull" userId="4a23e8ba-34b9-467b-97f0-e80117094d46" providerId="ADAL" clId="{75E94A13-7A04-442A-AC44-DC00CE95A849}" dt="2019-02-22T13:47:54.068" v="6603" actId="1037"/>
          <ac:grpSpMkLst>
            <pc:docMk/>
            <pc:sldMk cId="2414069788" sldId="327"/>
            <ac:grpSpMk id="66" creationId="{9628E880-CA54-478C-B790-DCD45D614C88}"/>
          </ac:grpSpMkLst>
        </pc:grpChg>
        <pc:grpChg chg="add mod">
          <ac:chgData name="L. Schnull" userId="4a23e8ba-34b9-467b-97f0-e80117094d46" providerId="ADAL" clId="{75E94A13-7A04-442A-AC44-DC00CE95A849}" dt="2019-02-22T13:47:10.723" v="6504" actId="1076"/>
          <ac:grpSpMkLst>
            <pc:docMk/>
            <pc:sldMk cId="2414069788" sldId="327"/>
            <ac:grpSpMk id="69" creationId="{40CF005E-A76A-4883-9B45-56F11AF1EB1D}"/>
          </ac:grpSpMkLst>
        </pc:grpChg>
        <pc:grpChg chg="add mod">
          <ac:chgData name="L. Schnull" userId="4a23e8ba-34b9-467b-97f0-e80117094d46" providerId="ADAL" clId="{75E94A13-7A04-442A-AC44-DC00CE95A849}" dt="2019-02-22T13:46:41.490" v="6494" actId="1076"/>
          <ac:grpSpMkLst>
            <pc:docMk/>
            <pc:sldMk cId="2414069788" sldId="327"/>
            <ac:grpSpMk id="72" creationId="{1179B4F3-6E11-4077-A9B5-9BC6D02EF432}"/>
          </ac:grpSpMkLst>
        </pc:grpChg>
        <pc:grpChg chg="add mod">
          <ac:chgData name="L. Schnull" userId="4a23e8ba-34b9-467b-97f0-e80117094d46" providerId="ADAL" clId="{75E94A13-7A04-442A-AC44-DC00CE95A849}" dt="2019-02-22T13:49:52.887" v="6622" actId="1038"/>
          <ac:grpSpMkLst>
            <pc:docMk/>
            <pc:sldMk cId="2414069788" sldId="327"/>
            <ac:grpSpMk id="75" creationId="{6F6752F7-FB14-448A-A195-709BD86D5461}"/>
          </ac:grpSpMkLst>
        </pc:grpChg>
        <pc:grpChg chg="add mod">
          <ac:chgData name="L. Schnull" userId="4a23e8ba-34b9-467b-97f0-e80117094d46" providerId="ADAL" clId="{75E94A13-7A04-442A-AC44-DC00CE95A849}" dt="2019-02-22T13:46:20.004" v="6490" actId="1076"/>
          <ac:grpSpMkLst>
            <pc:docMk/>
            <pc:sldMk cId="2414069788" sldId="327"/>
            <ac:grpSpMk id="78" creationId="{3F2147F0-20EB-4AD9-B09A-6AD7AE910A18}"/>
          </ac:grpSpMkLst>
        </pc:grpChg>
        <pc:graphicFrameChg chg="add mod">
          <ac:chgData name="L. Schnull" userId="4a23e8ba-34b9-467b-97f0-e80117094d46" providerId="ADAL" clId="{75E94A13-7A04-442A-AC44-DC00CE95A849}" dt="2019-02-22T13:46:09.296" v="6488" actId="167"/>
          <ac:graphicFrameMkLst>
            <pc:docMk/>
            <pc:sldMk cId="2414069788" sldId="327"/>
            <ac:graphicFrameMk id="18" creationId="{8212C2D2-EDCA-4A56-9C31-5627D2BC0769}"/>
          </ac:graphicFrameMkLst>
        </pc:graphicFrameChg>
        <pc:graphicFrameChg chg="add mod modGraphic">
          <ac:chgData name="L. Schnull" userId="4a23e8ba-34b9-467b-97f0-e80117094d46" providerId="ADAL" clId="{75E94A13-7A04-442A-AC44-DC00CE95A849}" dt="2019-02-22T13:49:18.088" v="6613" actId="20577"/>
          <ac:graphicFrameMkLst>
            <pc:docMk/>
            <pc:sldMk cId="2414069788" sldId="327"/>
            <ac:graphicFrameMk id="19" creationId="{41B4F086-6B50-43CF-BCBA-D578A1FD21E7}"/>
          </ac:graphicFrameMkLst>
        </pc:graphicFrameChg>
        <pc:graphicFrameChg chg="add mod">
          <ac:chgData name="L. Schnull" userId="4a23e8ba-34b9-467b-97f0-e80117094d46" providerId="ADAL" clId="{75E94A13-7A04-442A-AC44-DC00CE95A849}" dt="2019-02-22T13:50:47.623" v="6627"/>
          <ac:graphicFrameMkLst>
            <pc:docMk/>
            <pc:sldMk cId="2414069788" sldId="327"/>
            <ac:graphicFrameMk id="53" creationId="{CB32AE5B-4612-44D6-B133-D318E97A968D}"/>
          </ac:graphicFrameMkLst>
        </pc:graphicFrameChg>
      </pc:sldChg>
      <pc:sldChg chg="modSp">
        <pc:chgData name="L. Schnull" userId="4a23e8ba-34b9-467b-97f0-e80117094d46" providerId="ADAL" clId="{75E94A13-7A04-442A-AC44-DC00CE95A849}" dt="2019-02-22T07:50:25.199" v="4636" actId="20577"/>
        <pc:sldMkLst>
          <pc:docMk/>
          <pc:sldMk cId="1045317522" sldId="333"/>
        </pc:sldMkLst>
        <pc:spChg chg="mod">
          <ac:chgData name="L. Schnull" userId="4a23e8ba-34b9-467b-97f0-e80117094d46" providerId="ADAL" clId="{75E94A13-7A04-442A-AC44-DC00CE95A849}" dt="2019-02-22T07:50:25.199" v="4636" actId="20577"/>
          <ac:spMkLst>
            <pc:docMk/>
            <pc:sldMk cId="1045317522" sldId="333"/>
            <ac:spMk id="6" creationId="{4DEC6C80-7D16-4ABA-B9E0-AE34841E2114}"/>
          </ac:spMkLst>
        </pc:spChg>
      </pc:sldChg>
      <pc:sldChg chg="addSp modSp">
        <pc:chgData name="L. Schnull" userId="4a23e8ba-34b9-467b-97f0-e80117094d46" providerId="ADAL" clId="{75E94A13-7A04-442A-AC44-DC00CE95A849}" dt="2019-02-22T11:32:00.466" v="5332" actId="20577"/>
        <pc:sldMkLst>
          <pc:docMk/>
          <pc:sldMk cId="1845353486" sldId="334"/>
        </pc:sldMkLst>
        <pc:spChg chg="mod">
          <ac:chgData name="L. Schnull" userId="4a23e8ba-34b9-467b-97f0-e80117094d46" providerId="ADAL" clId="{75E94A13-7A04-442A-AC44-DC00CE95A849}" dt="2019-02-22T07:46:59.141" v="4500" actId="20577"/>
          <ac:spMkLst>
            <pc:docMk/>
            <pc:sldMk cId="1845353486" sldId="334"/>
            <ac:spMk id="6" creationId="{4DEC6C80-7D16-4ABA-B9E0-AE34841E2114}"/>
          </ac:spMkLst>
        </pc:spChg>
        <pc:spChg chg="mod">
          <ac:chgData name="L. Schnull" userId="4a23e8ba-34b9-467b-97f0-e80117094d46" providerId="ADAL" clId="{75E94A13-7A04-442A-AC44-DC00CE95A849}" dt="2019-02-22T07:44:54.983" v="4353" actId="1035"/>
          <ac:spMkLst>
            <pc:docMk/>
            <pc:sldMk cId="1845353486" sldId="334"/>
            <ac:spMk id="18" creationId="{DE7BD31E-5D1E-42DF-9669-F1460DFA2126}"/>
          </ac:spMkLst>
        </pc:spChg>
        <pc:spChg chg="add mod">
          <ac:chgData name="L. Schnull" userId="4a23e8ba-34b9-467b-97f0-e80117094d46" providerId="ADAL" clId="{75E94A13-7A04-442A-AC44-DC00CE95A849}" dt="2019-02-22T07:30:24.080" v="3581" actId="164"/>
          <ac:spMkLst>
            <pc:docMk/>
            <pc:sldMk cId="1845353486" sldId="334"/>
            <ac:spMk id="20" creationId="{E150A6F1-57A9-494F-A266-B6F75C60ED03}"/>
          </ac:spMkLst>
        </pc:spChg>
        <pc:spChg chg="add mod">
          <ac:chgData name="L. Schnull" userId="4a23e8ba-34b9-467b-97f0-e80117094d46" providerId="ADAL" clId="{75E94A13-7A04-442A-AC44-DC00CE95A849}" dt="2019-02-22T07:31:11.983" v="3599" actId="207"/>
          <ac:spMkLst>
            <pc:docMk/>
            <pc:sldMk cId="1845353486" sldId="334"/>
            <ac:spMk id="21" creationId="{833474B0-48DC-41BD-8387-01E2A0A36F4C}"/>
          </ac:spMkLst>
        </pc:spChg>
        <pc:spChg chg="add mod">
          <ac:chgData name="L. Schnull" userId="4a23e8ba-34b9-467b-97f0-e80117094d46" providerId="ADAL" clId="{75E94A13-7A04-442A-AC44-DC00CE95A849}" dt="2019-02-22T07:31:11.983" v="3599" actId="207"/>
          <ac:spMkLst>
            <pc:docMk/>
            <pc:sldMk cId="1845353486" sldId="334"/>
            <ac:spMk id="22" creationId="{BCD2F2BD-6428-423F-B34E-474396431286}"/>
          </ac:spMkLst>
        </pc:spChg>
        <pc:spChg chg="mod">
          <ac:chgData name="L. Schnull" userId="4a23e8ba-34b9-467b-97f0-e80117094d46" providerId="ADAL" clId="{75E94A13-7A04-442A-AC44-DC00CE95A849}" dt="2019-02-22T07:31:22.769" v="3601" actId="207"/>
          <ac:spMkLst>
            <pc:docMk/>
            <pc:sldMk cId="1845353486" sldId="334"/>
            <ac:spMk id="27" creationId="{BB1A600E-FCCD-43C7-9BD6-5B7D25E0B886}"/>
          </ac:spMkLst>
        </pc:spChg>
        <pc:spChg chg="mod">
          <ac:chgData name="L. Schnull" userId="4a23e8ba-34b9-467b-97f0-e80117094d46" providerId="ADAL" clId="{75E94A13-7A04-442A-AC44-DC00CE95A849}" dt="2019-02-22T07:31:28.717" v="3602" actId="207"/>
          <ac:spMkLst>
            <pc:docMk/>
            <pc:sldMk cId="1845353486" sldId="334"/>
            <ac:spMk id="30" creationId="{CB0E3BF4-F0F3-4552-BB15-DEC672E312A6}"/>
          </ac:spMkLst>
        </pc:spChg>
        <pc:spChg chg="mod">
          <ac:chgData name="L. Schnull" userId="4a23e8ba-34b9-467b-97f0-e80117094d46" providerId="ADAL" clId="{75E94A13-7A04-442A-AC44-DC00CE95A849}" dt="2019-02-22T07:31:28.717" v="3602" actId="207"/>
          <ac:spMkLst>
            <pc:docMk/>
            <pc:sldMk cId="1845353486" sldId="334"/>
            <ac:spMk id="31" creationId="{3C3D4486-C721-4800-853E-80629BC8852D}"/>
          </ac:spMkLst>
        </pc:spChg>
        <pc:spChg chg="mod">
          <ac:chgData name="L. Schnull" userId="4a23e8ba-34b9-467b-97f0-e80117094d46" providerId="ADAL" clId="{75E94A13-7A04-442A-AC44-DC00CE95A849}" dt="2019-02-22T07:32:22.747" v="3619" actId="207"/>
          <ac:spMkLst>
            <pc:docMk/>
            <pc:sldMk cId="1845353486" sldId="334"/>
            <ac:spMk id="34" creationId="{D610E4AA-BDAC-494E-BF02-A17A5DEF5B18}"/>
          </ac:spMkLst>
        </pc:spChg>
        <pc:spChg chg="mod">
          <ac:chgData name="L. Schnull" userId="4a23e8ba-34b9-467b-97f0-e80117094d46" providerId="ADAL" clId="{75E94A13-7A04-442A-AC44-DC00CE95A849}" dt="2019-02-22T07:32:11.958" v="3617" actId="207"/>
          <ac:spMkLst>
            <pc:docMk/>
            <pc:sldMk cId="1845353486" sldId="334"/>
            <ac:spMk id="39" creationId="{97D7B493-0318-47C4-A0A5-2B41FF7098D0}"/>
          </ac:spMkLst>
        </pc:spChg>
        <pc:spChg chg="mod">
          <ac:chgData name="L. Schnull" userId="4a23e8ba-34b9-467b-97f0-e80117094d46" providerId="ADAL" clId="{75E94A13-7A04-442A-AC44-DC00CE95A849}" dt="2019-02-22T07:32:20.108" v="3618" actId="207"/>
          <ac:spMkLst>
            <pc:docMk/>
            <pc:sldMk cId="1845353486" sldId="334"/>
            <ac:spMk id="42" creationId="{F4DF7EA6-8EEC-4DD8-99F3-436C3ECF0205}"/>
          </ac:spMkLst>
        </pc:spChg>
        <pc:grpChg chg="add mod">
          <ac:chgData name="L. Schnull" userId="4a23e8ba-34b9-467b-97f0-e80117094d46" providerId="ADAL" clId="{75E94A13-7A04-442A-AC44-DC00CE95A849}" dt="2019-02-22T07:30:31.549" v="3593" actId="1038"/>
          <ac:grpSpMkLst>
            <pc:docMk/>
            <pc:sldMk cId="1845353486" sldId="334"/>
            <ac:grpSpMk id="23" creationId="{E94A2456-FDF7-4268-BAE6-439AEF43AC6C}"/>
          </ac:grpSpMkLst>
        </pc:grpChg>
        <pc:grpChg chg="add mod">
          <ac:chgData name="L. Schnull" userId="4a23e8ba-34b9-467b-97f0-e80117094d46" providerId="ADAL" clId="{75E94A13-7A04-442A-AC44-DC00CE95A849}" dt="2019-02-22T07:30:50.165" v="3597" actId="1076"/>
          <ac:grpSpMkLst>
            <pc:docMk/>
            <pc:sldMk cId="1845353486" sldId="334"/>
            <ac:grpSpMk id="24" creationId="{18E14639-0459-4E8E-A7C9-2959C252FA6D}"/>
          </ac:grpSpMkLst>
        </pc:grpChg>
        <pc:grpChg chg="add mod">
          <ac:chgData name="L. Schnull" userId="4a23e8ba-34b9-467b-97f0-e80117094d46" providerId="ADAL" clId="{75E94A13-7A04-442A-AC44-DC00CE95A849}" dt="2019-02-22T07:30:42.558" v="3596" actId="1076"/>
          <ac:grpSpMkLst>
            <pc:docMk/>
            <pc:sldMk cId="1845353486" sldId="334"/>
            <ac:grpSpMk id="28" creationId="{757547B6-47A8-4EE4-9172-52BD93F0EB49}"/>
          </ac:grpSpMkLst>
        </pc:grpChg>
        <pc:grpChg chg="add mod">
          <ac:chgData name="L. Schnull" userId="4a23e8ba-34b9-467b-97f0-e80117094d46" providerId="ADAL" clId="{75E94A13-7A04-442A-AC44-DC00CE95A849}" dt="2019-02-22T07:44:54.983" v="4353" actId="1035"/>
          <ac:grpSpMkLst>
            <pc:docMk/>
            <pc:sldMk cId="1845353486" sldId="334"/>
            <ac:grpSpMk id="32" creationId="{D0479202-E6AB-42EC-BD45-2984D53E143C}"/>
          </ac:grpSpMkLst>
        </pc:grpChg>
        <pc:grpChg chg="add mod">
          <ac:chgData name="L. Schnull" userId="4a23e8ba-34b9-467b-97f0-e80117094d46" providerId="ADAL" clId="{75E94A13-7A04-442A-AC44-DC00CE95A849}" dt="2019-02-22T07:44:54.983" v="4353" actId="1035"/>
          <ac:grpSpMkLst>
            <pc:docMk/>
            <pc:sldMk cId="1845353486" sldId="334"/>
            <ac:grpSpMk id="36" creationId="{B6684FBD-E73C-4DFE-B9C8-0E685BBFC475}"/>
          </ac:grpSpMkLst>
        </pc:grpChg>
        <pc:grpChg chg="add mod">
          <ac:chgData name="L. Schnull" userId="4a23e8ba-34b9-467b-97f0-e80117094d46" providerId="ADAL" clId="{75E94A13-7A04-442A-AC44-DC00CE95A849}" dt="2019-02-22T07:44:54.983" v="4353" actId="1035"/>
          <ac:grpSpMkLst>
            <pc:docMk/>
            <pc:sldMk cId="1845353486" sldId="334"/>
            <ac:grpSpMk id="40" creationId="{716F26AE-E449-480B-80B0-3601F07431AA}"/>
          </ac:grpSpMkLst>
        </pc:grpChg>
        <pc:graphicFrameChg chg="add mod modGraphic">
          <ac:chgData name="L. Schnull" userId="4a23e8ba-34b9-467b-97f0-e80117094d46" providerId="ADAL" clId="{75E94A13-7A04-442A-AC44-DC00CE95A849}" dt="2019-02-22T07:47:32.001" v="4503" actId="255"/>
          <ac:graphicFrameMkLst>
            <pc:docMk/>
            <pc:sldMk cId="1845353486" sldId="334"/>
            <ac:graphicFrameMk id="17" creationId="{20763812-C5A1-4C85-9695-B0132C23632D}"/>
          </ac:graphicFrameMkLst>
        </pc:graphicFrameChg>
        <pc:graphicFrameChg chg="add mod modGraphic">
          <ac:chgData name="L. Schnull" userId="4a23e8ba-34b9-467b-97f0-e80117094d46" providerId="ADAL" clId="{75E94A13-7A04-442A-AC44-DC00CE95A849}" dt="2019-02-22T11:32:00.466" v="5332" actId="20577"/>
          <ac:graphicFrameMkLst>
            <pc:docMk/>
            <pc:sldMk cId="1845353486" sldId="334"/>
            <ac:graphicFrameMk id="19" creationId="{DF0B3CAB-4F2C-4766-8DEF-6393482389BC}"/>
          </ac:graphicFrameMkLst>
        </pc:graphicFrameChg>
      </pc:sldChg>
      <pc:sldChg chg="addSp delSp modSp mod">
        <pc:chgData name="L. Schnull" userId="4a23e8ba-34b9-467b-97f0-e80117094d46" providerId="ADAL" clId="{75E94A13-7A04-442A-AC44-DC00CE95A849}" dt="2019-02-22T13:27:53.002" v="5802" actId="20577"/>
        <pc:sldMkLst>
          <pc:docMk/>
          <pc:sldMk cId="1405888960" sldId="336"/>
        </pc:sldMkLst>
        <pc:spChg chg="mod">
          <ac:chgData name="L. Schnull" userId="4a23e8ba-34b9-467b-97f0-e80117094d46" providerId="ADAL" clId="{75E94A13-7A04-442A-AC44-DC00CE95A849}" dt="2019-02-22T11:31:13.710" v="5331" actId="20577"/>
          <ac:spMkLst>
            <pc:docMk/>
            <pc:sldMk cId="1405888960" sldId="336"/>
            <ac:spMk id="6" creationId="{4DEC6C80-7D16-4ABA-B9E0-AE34841E2114}"/>
          </ac:spMkLst>
        </pc:spChg>
        <pc:spChg chg="del mod">
          <ac:chgData name="L. Schnull" userId="4a23e8ba-34b9-467b-97f0-e80117094d46" providerId="ADAL" clId="{75E94A13-7A04-442A-AC44-DC00CE95A849}" dt="2019-02-22T11:21:44.105" v="5086" actId="478"/>
          <ac:spMkLst>
            <pc:docMk/>
            <pc:sldMk cId="1405888960" sldId="336"/>
            <ac:spMk id="26" creationId="{62D5447F-BC40-472B-8A9A-5B8CE731EE00}"/>
          </ac:spMkLst>
        </pc:spChg>
        <pc:spChg chg="del mod">
          <ac:chgData name="L. Schnull" userId="4a23e8ba-34b9-467b-97f0-e80117094d46" providerId="ADAL" clId="{75E94A13-7A04-442A-AC44-DC00CE95A849}" dt="2019-02-22T11:21:42.856" v="5085" actId="478"/>
          <ac:spMkLst>
            <pc:docMk/>
            <pc:sldMk cId="1405888960" sldId="336"/>
            <ac:spMk id="27" creationId="{E7C01B8F-91E7-4843-8FC3-5B7B9E4A6DF0}"/>
          </ac:spMkLst>
        </pc:spChg>
        <pc:spChg chg="add mod">
          <ac:chgData name="L. Schnull" userId="4a23e8ba-34b9-467b-97f0-e80117094d46" providerId="ADAL" clId="{75E94A13-7A04-442A-AC44-DC00CE95A849}" dt="2019-02-22T12:36:40.044" v="5573" actId="20577"/>
          <ac:spMkLst>
            <pc:docMk/>
            <pc:sldMk cId="1405888960" sldId="336"/>
            <ac:spMk id="35" creationId="{74C267B3-B597-401E-AA86-04FB7FF2B2AB}"/>
          </ac:spMkLst>
        </pc:spChg>
        <pc:spChg chg="add mod">
          <ac:chgData name="L. Schnull" userId="4a23e8ba-34b9-467b-97f0-e80117094d46" providerId="ADAL" clId="{75E94A13-7A04-442A-AC44-DC00CE95A849}" dt="2019-02-22T13:27:53.002" v="5802" actId="20577"/>
          <ac:spMkLst>
            <pc:docMk/>
            <pc:sldMk cId="1405888960" sldId="336"/>
            <ac:spMk id="36" creationId="{A47CF245-590E-4423-AFB2-120A0A4EB17D}"/>
          </ac:spMkLst>
        </pc:spChg>
        <pc:spChg chg="add del">
          <ac:chgData name="L. Schnull" userId="4a23e8ba-34b9-467b-97f0-e80117094d46" providerId="ADAL" clId="{75E94A13-7A04-442A-AC44-DC00CE95A849}" dt="2019-02-22T11:24:21.292" v="5100"/>
          <ac:spMkLst>
            <pc:docMk/>
            <pc:sldMk cId="1405888960" sldId="336"/>
            <ac:spMk id="40" creationId="{310AECC2-FC72-4C86-B9A8-D4DB33FE3226}"/>
          </ac:spMkLst>
        </pc:spChg>
        <pc:spChg chg="add mod">
          <ac:chgData name="L. Schnull" userId="4a23e8ba-34b9-467b-97f0-e80117094d46" providerId="ADAL" clId="{75E94A13-7A04-442A-AC44-DC00CE95A849}" dt="2019-02-22T12:39:36.620" v="5762" actId="20577"/>
          <ac:spMkLst>
            <pc:docMk/>
            <pc:sldMk cId="1405888960" sldId="336"/>
            <ac:spMk id="51" creationId="{A60F3534-B784-4DC8-B0DF-8ADF3C56DE99}"/>
          </ac:spMkLst>
        </pc:spChg>
        <pc:spChg chg="add mod">
          <ac:chgData name="L. Schnull" userId="4a23e8ba-34b9-467b-97f0-e80117094d46" providerId="ADAL" clId="{75E94A13-7A04-442A-AC44-DC00CE95A849}" dt="2019-02-22T12:38:06.683" v="5620" actId="1076"/>
          <ac:spMkLst>
            <pc:docMk/>
            <pc:sldMk cId="1405888960" sldId="336"/>
            <ac:spMk id="52" creationId="{EBFDDA8F-9C0F-4B34-9F06-C631BEB30EAA}"/>
          </ac:spMkLst>
        </pc:spChg>
        <pc:graphicFrameChg chg="add del mod modGraphic">
          <ac:chgData name="L. Schnull" userId="4a23e8ba-34b9-467b-97f0-e80117094d46" providerId="ADAL" clId="{75E94A13-7A04-442A-AC44-DC00CE95A849}" dt="2019-02-22T10:36:49.118" v="4859" actId="478"/>
          <ac:graphicFrameMkLst>
            <pc:docMk/>
            <pc:sldMk cId="1405888960" sldId="336"/>
            <ac:graphicFrameMk id="17" creationId="{CCD017FB-1864-4E22-98D3-3CF7A1A9DE58}"/>
          </ac:graphicFrameMkLst>
        </pc:graphicFrameChg>
        <pc:graphicFrameChg chg="add del mod">
          <ac:chgData name="L. Schnull" userId="4a23e8ba-34b9-467b-97f0-e80117094d46" providerId="ADAL" clId="{75E94A13-7A04-442A-AC44-DC00CE95A849}" dt="2019-02-22T10:37:08.455" v="4863"/>
          <ac:graphicFrameMkLst>
            <pc:docMk/>
            <pc:sldMk cId="1405888960" sldId="336"/>
            <ac:graphicFrameMk id="18" creationId="{F02EA9FE-1ACA-4CAC-99E3-A84F0F8D0523}"/>
          </ac:graphicFrameMkLst>
        </pc:graphicFrameChg>
        <pc:graphicFrameChg chg="add del mod">
          <ac:chgData name="L. Schnull" userId="4a23e8ba-34b9-467b-97f0-e80117094d46" providerId="ADAL" clId="{75E94A13-7A04-442A-AC44-DC00CE95A849}" dt="2019-02-22T10:39:27.092" v="4882"/>
          <ac:graphicFrameMkLst>
            <pc:docMk/>
            <pc:sldMk cId="1405888960" sldId="336"/>
            <ac:graphicFrameMk id="19" creationId="{5AD603C8-6903-4AB7-9C0F-0329C079E4F6}"/>
          </ac:graphicFrameMkLst>
        </pc:graphicFrameChg>
        <pc:graphicFrameChg chg="add del mod">
          <ac:chgData name="L. Schnull" userId="4a23e8ba-34b9-467b-97f0-e80117094d46" providerId="ADAL" clId="{75E94A13-7A04-442A-AC44-DC00CE95A849}" dt="2019-02-22T10:40:35.525" v="4886"/>
          <ac:graphicFrameMkLst>
            <pc:docMk/>
            <pc:sldMk cId="1405888960" sldId="336"/>
            <ac:graphicFrameMk id="20" creationId="{FAC60466-D423-4E7F-A04A-4448EAB936E5}"/>
          </ac:graphicFrameMkLst>
        </pc:graphicFrameChg>
        <pc:graphicFrameChg chg="add del mod">
          <ac:chgData name="L. Schnull" userId="4a23e8ba-34b9-467b-97f0-e80117094d46" providerId="ADAL" clId="{75E94A13-7A04-442A-AC44-DC00CE95A849}" dt="2019-02-22T10:41:22.863" v="4891"/>
          <ac:graphicFrameMkLst>
            <pc:docMk/>
            <pc:sldMk cId="1405888960" sldId="336"/>
            <ac:graphicFrameMk id="21" creationId="{5984DF8C-775D-40ED-913F-8793396F87F9}"/>
          </ac:graphicFrameMkLst>
        </pc:graphicFrameChg>
        <pc:graphicFrameChg chg="add del mod">
          <ac:chgData name="L. Schnull" userId="4a23e8ba-34b9-467b-97f0-e80117094d46" providerId="ADAL" clId="{75E94A13-7A04-442A-AC44-DC00CE95A849}" dt="2019-02-22T10:41:48.407" v="4895"/>
          <ac:graphicFrameMkLst>
            <pc:docMk/>
            <pc:sldMk cId="1405888960" sldId="336"/>
            <ac:graphicFrameMk id="22" creationId="{7DEB7388-9802-4754-ACF7-97265812322D}"/>
          </ac:graphicFrameMkLst>
        </pc:graphicFrameChg>
        <pc:graphicFrameChg chg="del">
          <ac:chgData name="L. Schnull" userId="4a23e8ba-34b9-467b-97f0-e80117094d46" providerId="ADAL" clId="{75E94A13-7A04-442A-AC44-DC00CE95A849}" dt="2019-02-22T10:42:25.787" v="4896"/>
          <ac:graphicFrameMkLst>
            <pc:docMk/>
            <pc:sldMk cId="1405888960" sldId="336"/>
            <ac:graphicFrameMk id="23" creationId="{6BAA5D1D-94BF-4975-AFFF-5E52F0951DEF}"/>
          </ac:graphicFrameMkLst>
        </pc:graphicFrameChg>
        <pc:graphicFrameChg chg="add del mod">
          <ac:chgData name="L. Schnull" userId="4a23e8ba-34b9-467b-97f0-e80117094d46" providerId="ADAL" clId="{75E94A13-7A04-442A-AC44-DC00CE95A849}" dt="2019-02-22T10:46:51.130" v="4908" actId="478"/>
          <ac:graphicFrameMkLst>
            <pc:docMk/>
            <pc:sldMk cId="1405888960" sldId="336"/>
            <ac:graphicFrameMk id="24" creationId="{D8B9E576-2A38-483C-9131-ADB3DBB1B175}"/>
          </ac:graphicFrameMkLst>
        </pc:graphicFrameChg>
        <pc:graphicFrameChg chg="add del mod">
          <ac:chgData name="L. Schnull" userId="4a23e8ba-34b9-467b-97f0-e80117094d46" providerId="ADAL" clId="{75E94A13-7A04-442A-AC44-DC00CE95A849}" dt="2019-02-22T10:47:58.701" v="4913" actId="478"/>
          <ac:graphicFrameMkLst>
            <pc:docMk/>
            <pc:sldMk cId="1405888960" sldId="336"/>
            <ac:graphicFrameMk id="25" creationId="{39C8AB92-9865-4A10-8CF8-A8CB6FD25DEB}"/>
          </ac:graphicFrameMkLst>
        </pc:graphicFrameChg>
        <pc:graphicFrameChg chg="add del mod">
          <ac:chgData name="L. Schnull" userId="4a23e8ba-34b9-467b-97f0-e80117094d46" providerId="ADAL" clId="{75E94A13-7A04-442A-AC44-DC00CE95A849}" dt="2019-02-22T10:48:34.412" v="4916" actId="478"/>
          <ac:graphicFrameMkLst>
            <pc:docMk/>
            <pc:sldMk cId="1405888960" sldId="336"/>
            <ac:graphicFrameMk id="28" creationId="{5D1CBD78-A5B2-4299-841B-76D3C849D4C9}"/>
          </ac:graphicFrameMkLst>
        </pc:graphicFrameChg>
        <pc:graphicFrameChg chg="add del mod">
          <ac:chgData name="L. Schnull" userId="4a23e8ba-34b9-467b-97f0-e80117094d46" providerId="ADAL" clId="{75E94A13-7A04-442A-AC44-DC00CE95A849}" dt="2019-02-22T10:51:05.265" v="4928" actId="478"/>
          <ac:graphicFrameMkLst>
            <pc:docMk/>
            <pc:sldMk cId="1405888960" sldId="336"/>
            <ac:graphicFrameMk id="29" creationId="{D34B9EE4-B17A-4FAE-AE7E-A2607CB1FC56}"/>
          </ac:graphicFrameMkLst>
        </pc:graphicFrameChg>
        <pc:graphicFrameChg chg="add del">
          <ac:chgData name="L. Schnull" userId="4a23e8ba-34b9-467b-97f0-e80117094d46" providerId="ADAL" clId="{75E94A13-7A04-442A-AC44-DC00CE95A849}" dt="2019-02-22T11:24:17.369" v="5098"/>
          <ac:graphicFrameMkLst>
            <pc:docMk/>
            <pc:sldMk cId="1405888960" sldId="336"/>
            <ac:graphicFrameMk id="39" creationId="{9161C2AE-537A-4CF7-83B5-7BC0F2ABE043}"/>
          </ac:graphicFrameMkLst>
        </pc:graphicFrameChg>
        <pc:graphicFrameChg chg="add mod">
          <ac:chgData name="L. Schnull" userId="4a23e8ba-34b9-467b-97f0-e80117094d46" providerId="ADAL" clId="{75E94A13-7A04-442A-AC44-DC00CE95A849}" dt="2019-02-22T12:32:22.598" v="5383"/>
          <ac:graphicFrameMkLst>
            <pc:docMk/>
            <pc:sldMk cId="1405888960" sldId="336"/>
            <ac:graphicFrameMk id="44" creationId="{4C859826-D231-4D6A-B5E3-DF92CA0AC57E}"/>
          </ac:graphicFrameMkLst>
        </pc:graphicFrameChg>
        <pc:picChg chg="add del mod">
          <ac:chgData name="L. Schnull" userId="4a23e8ba-34b9-467b-97f0-e80117094d46" providerId="ADAL" clId="{75E94A13-7A04-442A-AC44-DC00CE95A849}" dt="2019-02-22T10:55:57.157" v="4950" actId="478"/>
          <ac:picMkLst>
            <pc:docMk/>
            <pc:sldMk cId="1405888960" sldId="336"/>
            <ac:picMk id="30" creationId="{035CE7B1-8D42-44C0-8785-701012AC8AF9}"/>
          </ac:picMkLst>
        </pc:picChg>
        <pc:picChg chg="add del mod modCrop">
          <ac:chgData name="L. Schnull" userId="4a23e8ba-34b9-467b-97f0-e80117094d46" providerId="ADAL" clId="{75E94A13-7A04-442A-AC44-DC00CE95A849}" dt="2019-02-22T11:02:00.846" v="4986" actId="478"/>
          <ac:picMkLst>
            <pc:docMk/>
            <pc:sldMk cId="1405888960" sldId="336"/>
            <ac:picMk id="31" creationId="{76FE9C98-958B-43D9-8AAF-CF59126F3039}"/>
          </ac:picMkLst>
        </pc:picChg>
        <pc:picChg chg="add del mod modCrop">
          <ac:chgData name="L. Schnull" userId="4a23e8ba-34b9-467b-97f0-e80117094d46" providerId="ADAL" clId="{75E94A13-7A04-442A-AC44-DC00CE95A849}" dt="2019-02-22T11:17:56.232" v="5025" actId="478"/>
          <ac:picMkLst>
            <pc:docMk/>
            <pc:sldMk cId="1405888960" sldId="336"/>
            <ac:picMk id="32" creationId="{29D8D1F1-31A2-4E81-A437-6D277C78C23B}"/>
          </ac:picMkLst>
        </pc:picChg>
        <pc:picChg chg="add del mod modCrop">
          <ac:chgData name="L. Schnull" userId="4a23e8ba-34b9-467b-97f0-e80117094d46" providerId="ADAL" clId="{75E94A13-7A04-442A-AC44-DC00CE95A849}" dt="2019-02-22T11:19:35.126" v="5042" actId="478"/>
          <ac:picMkLst>
            <pc:docMk/>
            <pc:sldMk cId="1405888960" sldId="336"/>
            <ac:picMk id="33" creationId="{4A0DA3C5-19DC-42C1-81FB-5D6C84C56F16}"/>
          </ac:picMkLst>
        </pc:picChg>
        <pc:picChg chg="add del mod">
          <ac:chgData name="L. Schnull" userId="4a23e8ba-34b9-467b-97f0-e80117094d46" providerId="ADAL" clId="{75E94A13-7A04-442A-AC44-DC00CE95A849}" dt="2019-02-22T11:21:05.044" v="5046" actId="478"/>
          <ac:picMkLst>
            <pc:docMk/>
            <pc:sldMk cId="1405888960" sldId="336"/>
            <ac:picMk id="34" creationId="{7A7C2AE0-964E-40C4-A9D6-55DAA7D4E5DA}"/>
          </ac:picMkLst>
        </pc:picChg>
        <pc:picChg chg="add del mod">
          <ac:chgData name="L. Schnull" userId="4a23e8ba-34b9-467b-97f0-e80117094d46" providerId="ADAL" clId="{75E94A13-7A04-442A-AC44-DC00CE95A849}" dt="2019-02-22T11:22:52.405" v="5091" actId="478"/>
          <ac:picMkLst>
            <pc:docMk/>
            <pc:sldMk cId="1405888960" sldId="336"/>
            <ac:picMk id="37" creationId="{A213430C-09E0-4028-BA92-9CAC9F5378CE}"/>
          </ac:picMkLst>
        </pc:picChg>
        <pc:picChg chg="add del mod">
          <ac:chgData name="L. Schnull" userId="4a23e8ba-34b9-467b-97f0-e80117094d46" providerId="ADAL" clId="{75E94A13-7A04-442A-AC44-DC00CE95A849}" dt="2019-02-22T11:23:38.857" v="5096" actId="478"/>
          <ac:picMkLst>
            <pc:docMk/>
            <pc:sldMk cId="1405888960" sldId="336"/>
            <ac:picMk id="38" creationId="{18995A10-7299-46C7-A116-E6F32F3E80DC}"/>
          </ac:picMkLst>
        </pc:picChg>
        <pc:picChg chg="add del mod modCrop">
          <ac:chgData name="L. Schnull" userId="4a23e8ba-34b9-467b-97f0-e80117094d46" providerId="ADAL" clId="{75E94A13-7A04-442A-AC44-DC00CE95A849}" dt="2019-02-22T12:43:43.571" v="5763" actId="478"/>
          <ac:picMkLst>
            <pc:docMk/>
            <pc:sldMk cId="1405888960" sldId="336"/>
            <ac:picMk id="41" creationId="{CA4F0407-CB1D-4A2C-B393-4561E74B98E1}"/>
          </ac:picMkLst>
        </pc:picChg>
        <pc:picChg chg="add mod modCrop">
          <ac:chgData name="L. Schnull" userId="4a23e8ba-34b9-467b-97f0-e80117094d46" providerId="ADAL" clId="{75E94A13-7A04-442A-AC44-DC00CE95A849}" dt="2019-02-22T12:44:40.719" v="5781" actId="1037"/>
          <ac:picMkLst>
            <pc:docMk/>
            <pc:sldMk cId="1405888960" sldId="336"/>
            <ac:picMk id="53" creationId="{006930CE-1E70-4841-BB8D-24AC0819B05A}"/>
          </ac:picMkLst>
        </pc:picChg>
        <pc:cxnChg chg="add mod">
          <ac:chgData name="L. Schnull" userId="4a23e8ba-34b9-467b-97f0-e80117094d46" providerId="ADAL" clId="{75E94A13-7A04-442A-AC44-DC00CE95A849}" dt="2019-02-22T12:33:29.369" v="5424" actId="692"/>
          <ac:cxnSpMkLst>
            <pc:docMk/>
            <pc:sldMk cId="1405888960" sldId="336"/>
            <ac:cxnSpMk id="46" creationId="{580ABF31-E210-4D14-8EB3-A3722C4716E8}"/>
          </ac:cxnSpMkLst>
        </pc:cxnChg>
        <pc:cxnChg chg="add del mod">
          <ac:chgData name="L. Schnull" userId="4a23e8ba-34b9-467b-97f0-e80117094d46" providerId="ADAL" clId="{75E94A13-7A04-442A-AC44-DC00CE95A849}" dt="2019-02-22T12:33:58.949" v="5433" actId="478"/>
          <ac:cxnSpMkLst>
            <pc:docMk/>
            <pc:sldMk cId="1405888960" sldId="336"/>
            <ac:cxnSpMk id="47" creationId="{E7C96885-7F0A-4CF3-980F-F290BE7C3DD3}"/>
          </ac:cxnSpMkLst>
        </pc:cxnChg>
      </pc:sldChg>
      <pc:sldChg chg="addSp delSp modSp add">
        <pc:chgData name="L. Schnull" userId="4a23e8ba-34b9-467b-97f0-e80117094d46" providerId="ADAL" clId="{75E94A13-7A04-442A-AC44-DC00CE95A849}" dt="2019-02-22T15:54:27.300" v="7751" actId="20577"/>
        <pc:sldMkLst>
          <pc:docMk/>
          <pc:sldMk cId="1242631492" sldId="345"/>
        </pc:sldMkLst>
        <pc:spChg chg="mod">
          <ac:chgData name="L. Schnull" userId="4a23e8ba-34b9-467b-97f0-e80117094d46" providerId="ADAL" clId="{75E94A13-7A04-442A-AC44-DC00CE95A849}" dt="2019-02-22T03:49:46.024" v="366" actId="20577"/>
          <ac:spMkLst>
            <pc:docMk/>
            <pc:sldMk cId="1242631492" sldId="345"/>
            <ac:spMk id="2" creationId="{969F60D2-66DA-414F-9692-ACB91146B28D}"/>
          </ac:spMkLst>
        </pc:spChg>
        <pc:spChg chg="mod">
          <ac:chgData name="L. Schnull" userId="4a23e8ba-34b9-467b-97f0-e80117094d46" providerId="ADAL" clId="{75E94A13-7A04-442A-AC44-DC00CE95A849}" dt="2019-02-22T07:59:35.036" v="4735" actId="20577"/>
          <ac:spMkLst>
            <pc:docMk/>
            <pc:sldMk cId="1242631492" sldId="345"/>
            <ac:spMk id="6" creationId="{5313F2C0-21D6-4A90-BBA4-352C9C76371D}"/>
          </ac:spMkLst>
        </pc:spChg>
        <pc:spChg chg="add">
          <ac:chgData name="L. Schnull" userId="4a23e8ba-34b9-467b-97f0-e80117094d46" providerId="ADAL" clId="{75E94A13-7A04-442A-AC44-DC00CE95A849}" dt="2019-02-22T03:50:22.307" v="459"/>
          <ac:spMkLst>
            <pc:docMk/>
            <pc:sldMk cId="1242631492" sldId="345"/>
            <ac:spMk id="7" creationId="{4307D16A-5BE9-49A7-AE89-A57AF983B665}"/>
          </ac:spMkLst>
        </pc:spChg>
        <pc:spChg chg="add">
          <ac:chgData name="L. Schnull" userId="4a23e8ba-34b9-467b-97f0-e80117094d46" providerId="ADAL" clId="{75E94A13-7A04-442A-AC44-DC00CE95A849}" dt="2019-02-22T03:50:22.307" v="459"/>
          <ac:spMkLst>
            <pc:docMk/>
            <pc:sldMk cId="1242631492" sldId="345"/>
            <ac:spMk id="8" creationId="{850671CE-5375-4230-B8BC-0C7248A3D678}"/>
          </ac:spMkLst>
        </pc:spChg>
        <pc:spChg chg="add mod">
          <ac:chgData name="L. Schnull" userId="4a23e8ba-34b9-467b-97f0-e80117094d46" providerId="ADAL" clId="{75E94A13-7A04-442A-AC44-DC00CE95A849}" dt="2019-02-22T03:51:29.185" v="474" actId="1036"/>
          <ac:spMkLst>
            <pc:docMk/>
            <pc:sldMk cId="1242631492" sldId="345"/>
            <ac:spMk id="9" creationId="{2D13123F-5D3A-40C0-B330-A8DCD57403BA}"/>
          </ac:spMkLst>
        </pc:spChg>
        <pc:spChg chg="add mod">
          <ac:chgData name="L. Schnull" userId="4a23e8ba-34b9-467b-97f0-e80117094d46" providerId="ADAL" clId="{75E94A13-7A04-442A-AC44-DC00CE95A849}" dt="2019-02-22T03:51:34.519" v="476" actId="1036"/>
          <ac:spMkLst>
            <pc:docMk/>
            <pc:sldMk cId="1242631492" sldId="345"/>
            <ac:spMk id="10" creationId="{BEE9AE83-30B6-4218-B4F3-8F55E275EACE}"/>
          </ac:spMkLst>
        </pc:spChg>
        <pc:spChg chg="add del">
          <ac:chgData name="L. Schnull" userId="4a23e8ba-34b9-467b-97f0-e80117094d46" providerId="ADAL" clId="{75E94A13-7A04-442A-AC44-DC00CE95A849}" dt="2019-02-22T03:53:11.474" v="480" actId="478"/>
          <ac:spMkLst>
            <pc:docMk/>
            <pc:sldMk cId="1242631492" sldId="345"/>
            <ac:spMk id="24" creationId="{7C06D8D1-16E3-48AD-8957-B4C6CBE6BB47}"/>
          </ac:spMkLst>
        </pc:spChg>
        <pc:spChg chg="add del">
          <ac:chgData name="L. Schnull" userId="4a23e8ba-34b9-467b-97f0-e80117094d46" providerId="ADAL" clId="{75E94A13-7A04-442A-AC44-DC00CE95A849}" dt="2019-02-22T03:53:18.062" v="481" actId="478"/>
          <ac:spMkLst>
            <pc:docMk/>
            <pc:sldMk cId="1242631492" sldId="345"/>
            <ac:spMk id="25" creationId="{DFAAF517-BB86-4A16-ABB5-4F86A05CA286}"/>
          </ac:spMkLst>
        </pc:spChg>
        <pc:spChg chg="mod">
          <ac:chgData name="L. Schnull" userId="4a23e8ba-34b9-467b-97f0-e80117094d46" providerId="ADAL" clId="{75E94A13-7A04-442A-AC44-DC00CE95A849}" dt="2019-02-22T15:42:43.117" v="7255" actId="20577"/>
          <ac:spMkLst>
            <pc:docMk/>
            <pc:sldMk cId="1242631492" sldId="345"/>
            <ac:spMk id="55" creationId="{D8C5C8BB-7459-460D-B08C-FD95203FB565}"/>
          </ac:spMkLst>
        </pc:spChg>
        <pc:spChg chg="mod">
          <ac:chgData name="L. Schnull" userId="4a23e8ba-34b9-467b-97f0-e80117094d46" providerId="ADAL" clId="{75E94A13-7A04-442A-AC44-DC00CE95A849}" dt="2019-02-22T15:54:27.300" v="7751" actId="20577"/>
          <ac:spMkLst>
            <pc:docMk/>
            <pc:sldMk cId="1242631492" sldId="345"/>
            <ac:spMk id="56" creationId="{A86D9D73-65AB-492E-A810-630F21EA7374}"/>
          </ac:spMkLst>
        </pc:spChg>
        <pc:spChg chg="mod">
          <ac:chgData name="L. Schnull" userId="4a23e8ba-34b9-467b-97f0-e80117094d46" providerId="ADAL" clId="{75E94A13-7A04-442A-AC44-DC00CE95A849}" dt="2019-02-22T15:43:56.601" v="7362" actId="20577"/>
          <ac:spMkLst>
            <pc:docMk/>
            <pc:sldMk cId="1242631492" sldId="345"/>
            <ac:spMk id="67" creationId="{983E874D-3BB6-4E00-B91D-E0207BFFBF80}"/>
          </ac:spMkLst>
        </pc:spChg>
        <pc:spChg chg="mod">
          <ac:chgData name="L. Schnull" userId="4a23e8ba-34b9-467b-97f0-e80117094d46" providerId="ADAL" clId="{75E94A13-7A04-442A-AC44-DC00CE95A849}" dt="2019-02-22T15:46:16.990" v="7607" actId="20577"/>
          <ac:spMkLst>
            <pc:docMk/>
            <pc:sldMk cId="1242631492" sldId="345"/>
            <ac:spMk id="68" creationId="{23FE66D2-E555-4F58-B2EF-4C24F360BC4F}"/>
          </ac:spMkLst>
        </pc:spChg>
        <pc:spChg chg="mod">
          <ac:chgData name="L. Schnull" userId="4a23e8ba-34b9-467b-97f0-e80117094d46" providerId="ADAL" clId="{75E94A13-7A04-442A-AC44-DC00CE95A849}" dt="2019-02-22T15:50:42.045" v="7714" actId="20577"/>
          <ac:spMkLst>
            <pc:docMk/>
            <pc:sldMk cId="1242631492" sldId="345"/>
            <ac:spMk id="70" creationId="{62CB60BA-8394-4107-8A44-D8EA55492BE6}"/>
          </ac:spMkLst>
        </pc:spChg>
        <pc:spChg chg="mod">
          <ac:chgData name="L. Schnull" userId="4a23e8ba-34b9-467b-97f0-e80117094d46" providerId="ADAL" clId="{75E94A13-7A04-442A-AC44-DC00CE95A849}" dt="2019-02-22T15:47:11.262" v="7703" actId="20577"/>
          <ac:spMkLst>
            <pc:docMk/>
            <pc:sldMk cId="1242631492" sldId="345"/>
            <ac:spMk id="71" creationId="{B8523398-BD5D-4A52-BE96-7C129CD6AFCD}"/>
          </ac:spMkLst>
        </pc:spChg>
        <pc:spChg chg="mod">
          <ac:chgData name="L. Schnull" userId="4a23e8ba-34b9-467b-97f0-e80117094d46" providerId="ADAL" clId="{75E94A13-7A04-442A-AC44-DC00CE95A849}" dt="2019-02-22T08:01:23.818" v="4783" actId="20577"/>
          <ac:spMkLst>
            <pc:docMk/>
            <pc:sldMk cId="1242631492" sldId="345"/>
            <ac:spMk id="73" creationId="{B1DD23E8-BBAE-4E34-85AE-DE14EA7D0BE5}"/>
          </ac:spMkLst>
        </pc:spChg>
        <pc:spChg chg="mod">
          <ac:chgData name="L. Schnull" userId="4a23e8ba-34b9-467b-97f0-e80117094d46" providerId="ADAL" clId="{75E94A13-7A04-442A-AC44-DC00CE95A849}" dt="2019-02-22T08:01:22.557" v="4782" actId="20577"/>
          <ac:spMkLst>
            <pc:docMk/>
            <pc:sldMk cId="1242631492" sldId="345"/>
            <ac:spMk id="74" creationId="{E36DBD78-6DE8-4399-8616-A45D06A1A20C}"/>
          </ac:spMkLst>
        </pc:spChg>
        <pc:grpChg chg="add">
          <ac:chgData name="L. Schnull" userId="4a23e8ba-34b9-467b-97f0-e80117094d46" providerId="ADAL" clId="{75E94A13-7A04-442A-AC44-DC00CE95A849}" dt="2019-02-22T03:52:12.044" v="478"/>
          <ac:grpSpMkLst>
            <pc:docMk/>
            <pc:sldMk cId="1242631492" sldId="345"/>
            <ac:grpSpMk id="16" creationId="{CF2784D0-E3C8-468D-B1CC-676158B5F50D}"/>
          </ac:grpSpMkLst>
        </pc:grpChg>
        <pc:grpChg chg="add">
          <ac:chgData name="L. Schnull" userId="4a23e8ba-34b9-467b-97f0-e80117094d46" providerId="ADAL" clId="{75E94A13-7A04-442A-AC44-DC00CE95A849}" dt="2019-02-22T03:52:38.109" v="479"/>
          <ac:grpSpMkLst>
            <pc:docMk/>
            <pc:sldMk cId="1242631492" sldId="345"/>
            <ac:grpSpMk id="27" creationId="{E9E87B2F-221F-4132-B917-1101230368E3}"/>
          </ac:grpSpMkLst>
        </pc:grpChg>
        <pc:grpChg chg="add mod">
          <ac:chgData name="L. Schnull" userId="4a23e8ba-34b9-467b-97f0-e80117094d46" providerId="ADAL" clId="{75E94A13-7A04-442A-AC44-DC00CE95A849}" dt="2019-02-22T03:53:58.315" v="491" actId="1036"/>
          <ac:grpSpMkLst>
            <pc:docMk/>
            <pc:sldMk cId="1242631492" sldId="345"/>
            <ac:grpSpMk id="34" creationId="{E3744047-FD3E-4549-9402-2927B8657D9A}"/>
          </ac:grpSpMkLst>
        </pc:grpChg>
        <pc:grpChg chg="add">
          <ac:chgData name="L. Schnull" userId="4a23e8ba-34b9-467b-97f0-e80117094d46" providerId="ADAL" clId="{75E94A13-7A04-442A-AC44-DC00CE95A849}" dt="2019-02-22T03:52:38.109" v="479"/>
          <ac:grpSpMkLst>
            <pc:docMk/>
            <pc:sldMk cId="1242631492" sldId="345"/>
            <ac:grpSpMk id="41" creationId="{B010D3CA-9F40-4BEC-96DB-D9C863577FB3}"/>
          </ac:grpSpMkLst>
        </pc:grpChg>
        <pc:grpChg chg="add mod">
          <ac:chgData name="L. Schnull" userId="4a23e8ba-34b9-467b-97f0-e80117094d46" providerId="ADAL" clId="{75E94A13-7A04-442A-AC44-DC00CE95A849}" dt="2019-02-22T03:53:44.155" v="486" actId="1036"/>
          <ac:grpSpMkLst>
            <pc:docMk/>
            <pc:sldMk cId="1242631492" sldId="345"/>
            <ac:grpSpMk id="48" creationId="{462F1146-9DC5-4E77-AD26-64344CDD22C5}"/>
          </ac:grpSpMkLst>
        </pc:grpChg>
        <pc:grpChg chg="add mod">
          <ac:chgData name="L. Schnull" userId="4a23e8ba-34b9-467b-97f0-e80117094d46" providerId="ADAL" clId="{75E94A13-7A04-442A-AC44-DC00CE95A849}" dt="2019-02-22T03:54:57.509" v="500" actId="14100"/>
          <ac:grpSpMkLst>
            <pc:docMk/>
            <pc:sldMk cId="1242631492" sldId="345"/>
            <ac:grpSpMk id="54" creationId="{101063AF-FD5A-43EC-B6C3-1F0F493B3509}"/>
          </ac:grpSpMkLst>
        </pc:grpChg>
        <pc:grpChg chg="add del">
          <ac:chgData name="L. Schnull" userId="4a23e8ba-34b9-467b-97f0-e80117094d46" providerId="ADAL" clId="{75E94A13-7A04-442A-AC44-DC00CE95A849}" dt="2019-02-22T03:54:33.149" v="495" actId="478"/>
          <ac:grpSpMkLst>
            <pc:docMk/>
            <pc:sldMk cId="1242631492" sldId="345"/>
            <ac:grpSpMk id="57" creationId="{9A09D7C6-95AF-431F-ACFC-2240271A79F4}"/>
          </ac:grpSpMkLst>
        </pc:grpChg>
        <pc:grpChg chg="add del mod">
          <ac:chgData name="L. Schnull" userId="4a23e8ba-34b9-467b-97f0-e80117094d46" providerId="ADAL" clId="{75E94A13-7A04-442A-AC44-DC00CE95A849}" dt="2019-02-22T03:54:35.255" v="496" actId="478"/>
          <ac:grpSpMkLst>
            <pc:docMk/>
            <pc:sldMk cId="1242631492" sldId="345"/>
            <ac:grpSpMk id="60" creationId="{D9F1DA6E-66AF-412B-A44A-38BF550152B2}"/>
          </ac:grpSpMkLst>
        </pc:grpChg>
        <pc:grpChg chg="add del mod">
          <ac:chgData name="L. Schnull" userId="4a23e8ba-34b9-467b-97f0-e80117094d46" providerId="ADAL" clId="{75E94A13-7A04-442A-AC44-DC00CE95A849}" dt="2019-02-22T03:54:37.705" v="497" actId="478"/>
          <ac:grpSpMkLst>
            <pc:docMk/>
            <pc:sldMk cId="1242631492" sldId="345"/>
            <ac:grpSpMk id="63" creationId="{9B5D1A7E-2D15-4E33-8AF1-C6A1838955D1}"/>
          </ac:grpSpMkLst>
        </pc:grpChg>
        <pc:grpChg chg="add mod">
          <ac:chgData name="L. Schnull" userId="4a23e8ba-34b9-467b-97f0-e80117094d46" providerId="ADAL" clId="{75E94A13-7A04-442A-AC44-DC00CE95A849}" dt="2019-02-22T03:55:16.267" v="502" actId="1076"/>
          <ac:grpSpMkLst>
            <pc:docMk/>
            <pc:sldMk cId="1242631492" sldId="345"/>
            <ac:grpSpMk id="66" creationId="{6E2D94EE-E140-45B2-B437-3FB855575900}"/>
          </ac:grpSpMkLst>
        </pc:grpChg>
        <pc:grpChg chg="add mod">
          <ac:chgData name="L. Schnull" userId="4a23e8ba-34b9-467b-97f0-e80117094d46" providerId="ADAL" clId="{75E94A13-7A04-442A-AC44-DC00CE95A849}" dt="2019-02-22T03:56:35.169" v="509" actId="1076"/>
          <ac:grpSpMkLst>
            <pc:docMk/>
            <pc:sldMk cId="1242631492" sldId="345"/>
            <ac:grpSpMk id="69" creationId="{E92AA2EB-F21A-4230-ABEA-ABD7D83E91FB}"/>
          </ac:grpSpMkLst>
        </pc:grpChg>
        <pc:grpChg chg="add mod">
          <ac:chgData name="L. Schnull" userId="4a23e8ba-34b9-467b-97f0-e80117094d46" providerId="ADAL" clId="{75E94A13-7A04-442A-AC44-DC00CE95A849}" dt="2019-02-22T03:56:18.104" v="507" actId="1076"/>
          <ac:grpSpMkLst>
            <pc:docMk/>
            <pc:sldMk cId="1242631492" sldId="345"/>
            <ac:grpSpMk id="72" creationId="{28982568-E3B5-4C12-AD2F-E6FAE9C9CF65}"/>
          </ac:grpSpMkLst>
        </pc:grpChg>
        <pc:graphicFrameChg chg="add modGraphic">
          <ac:chgData name="L. Schnull" userId="4a23e8ba-34b9-467b-97f0-e80117094d46" providerId="ADAL" clId="{75E94A13-7A04-442A-AC44-DC00CE95A849}" dt="2019-02-22T05:29:01.851" v="1953" actId="14100"/>
          <ac:graphicFrameMkLst>
            <pc:docMk/>
            <pc:sldMk cId="1242631492" sldId="345"/>
            <ac:graphicFrameMk id="26" creationId="{BBEDC683-D0A4-4E2B-B13F-B2C4AF52210B}"/>
          </ac:graphicFrameMkLst>
        </pc:graphicFrameChg>
        <pc:graphicFrameChg chg="add mod modGraphic">
          <ac:chgData name="L. Schnull" userId="4a23e8ba-34b9-467b-97f0-e80117094d46" providerId="ADAL" clId="{75E94A13-7A04-442A-AC44-DC00CE95A849}" dt="2019-02-22T05:29:05.783" v="1954" actId="14100"/>
          <ac:graphicFrameMkLst>
            <pc:docMk/>
            <pc:sldMk cId="1242631492" sldId="345"/>
            <ac:graphicFrameMk id="33" creationId="{4DB5E377-2AAE-4E1F-A496-AAD16B8F5BAD}"/>
          </ac:graphicFrameMkLst>
        </pc:graphicFrameChg>
        <pc:graphicFrameChg chg="add modGraphic">
          <ac:chgData name="L. Schnull" userId="4a23e8ba-34b9-467b-97f0-e80117094d46" providerId="ADAL" clId="{75E94A13-7A04-442A-AC44-DC00CE95A849}" dt="2019-02-22T05:28:53.819" v="1951" actId="14100"/>
          <ac:graphicFrameMkLst>
            <pc:docMk/>
            <pc:sldMk cId="1242631492" sldId="345"/>
            <ac:graphicFrameMk id="40" creationId="{8FF6067E-9C0D-4ECA-8D2E-86692C87781A}"/>
          </ac:graphicFrameMkLst>
        </pc:graphicFrameChg>
        <pc:graphicFrameChg chg="add mod modGraphic">
          <ac:chgData name="L. Schnull" userId="4a23e8ba-34b9-467b-97f0-e80117094d46" providerId="ADAL" clId="{75E94A13-7A04-442A-AC44-DC00CE95A849}" dt="2019-02-22T05:28:57.075" v="1952" actId="14100"/>
          <ac:graphicFrameMkLst>
            <pc:docMk/>
            <pc:sldMk cId="1242631492" sldId="345"/>
            <ac:graphicFrameMk id="47" creationId="{FE93926B-6BD0-4928-B1F9-D8F064231185}"/>
          </ac:graphicFrameMkLst>
        </pc:graphicFrameChg>
        <pc:cxnChg chg="add del mod">
          <ac:chgData name="L. Schnull" userId="4a23e8ba-34b9-467b-97f0-e80117094d46" providerId="ADAL" clId="{75E94A13-7A04-442A-AC44-DC00CE95A849}" dt="2019-02-22T03:51:43.783" v="477" actId="478"/>
          <ac:cxnSpMkLst>
            <pc:docMk/>
            <pc:sldMk cId="1242631492" sldId="345"/>
            <ac:cxnSpMk id="12" creationId="{94B2C455-3F9E-4494-B662-3450B45573AD}"/>
          </ac:cxnSpMkLst>
        </pc:cxnChg>
      </pc:sldChg>
      <pc:sldMasterChg chg="modSldLayout">
        <pc:chgData name="L. Schnull" userId="4a23e8ba-34b9-467b-97f0-e80117094d46" providerId="ADAL" clId="{75E94A13-7A04-442A-AC44-DC00CE95A849}" dt="2019-02-22T03:47:52.833" v="347" actId="207"/>
        <pc:sldMasterMkLst>
          <pc:docMk/>
          <pc:sldMasterMk cId="1848033343" sldId="2147483673"/>
        </pc:sldMasterMkLst>
        <pc:sldLayoutChg chg="modSp">
          <pc:chgData name="L. Schnull" userId="4a23e8ba-34b9-467b-97f0-e80117094d46" providerId="ADAL" clId="{75E94A13-7A04-442A-AC44-DC00CE95A849}" dt="2019-02-22T03:47:52.833" v="347" actId="207"/>
          <pc:sldLayoutMkLst>
            <pc:docMk/>
            <pc:sldMasterMk cId="1848033343" sldId="2147483673"/>
            <pc:sldLayoutMk cId="118685463" sldId="2147483663"/>
          </pc:sldLayoutMkLst>
          <pc:spChg chg="mod">
            <ac:chgData name="L. Schnull" userId="4a23e8ba-34b9-467b-97f0-e80117094d46" providerId="ADAL" clId="{75E94A13-7A04-442A-AC44-DC00CE95A849}" dt="2019-02-22T03:47:52.833" v="347" actId="207"/>
            <ac:spMkLst>
              <pc:docMk/>
              <pc:sldMasterMk cId="1848033343" sldId="2147483673"/>
              <pc:sldLayoutMk cId="118685463" sldId="2147483663"/>
              <ac:spMk id="21" creationId="{1B0D2822-5607-4EC0-83E4-7ACEE977BCF4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6_A3E012A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3_890BBCEA7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3_890BBCEA8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3_890BBCEA9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3_890BBCEA10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B_637757DC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B_637757DC11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B_637757DC12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B_637757DC13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B_637757DC14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C_B12CC7C9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6_A3E012A3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C_B12CC7C915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C_B12CC7C916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50_53CC29C0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E_6DFDDC0E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F_FB08F0A7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F_FB08F0A717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F_FB08F0A718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F_FB08F0A719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6_A3E012A3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6_A3E012A3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6_A3E012A3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6_A3E012A3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7_8FE3C81C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7_8FE3C81C6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43_890BBCEA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866408904096157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"$"#,###.0,,"B"</c:formatCode>
                <c:ptCount val="4"/>
                <c:pt idx="0">
                  <c:v>8259000</c:v>
                </c:pt>
                <c:pt idx="1">
                  <c:v>9300000</c:v>
                </c:pt>
                <c:pt idx="2">
                  <c:v>12062000</c:v>
                </c:pt>
                <c:pt idx="3">
                  <c:v>12619000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9A-4510-B500-81EB068C40A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67284944"/>
        <c:axId val="667281336"/>
      </c:barChart>
      <c:catAx>
        <c:axId val="66728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667281336"/>
        <c:crosses val="autoZero"/>
        <c:auto val="1"/>
        <c:lblAlgn val="ctr"/>
        <c:lblOffset val="100"/>
        <c:noMultiLvlLbl val="0"/>
      </c:catAx>
      <c:valAx>
        <c:axId val="667281336"/>
        <c:scaling>
          <c:orientation val="minMax"/>
        </c:scaling>
        <c:delete val="1"/>
        <c:axPos val="l"/>
        <c:numFmt formatCode="&quot;$&quot;#,###.0,,&quot;B&quot;" sourceLinked="1"/>
        <c:majorTickMark val="none"/>
        <c:minorTickMark val="none"/>
        <c:tickLblPos val="nextTo"/>
        <c:crossAx val="667284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775796702788452E-2"/>
          <c:y val="0"/>
          <c:w val="0.88047045323897999"/>
          <c:h val="0.86009887504678117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P&amp;P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#,##0,,"mt"</c:formatCode>
                <c:ptCount val="1"/>
                <c:pt idx="0">
                  <c:v>1202000000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01-4D00-A361-33A1228765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M&amp;I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#,##0,,"mt"</c:formatCode>
                <c:ptCount val="1"/>
                <c:pt idx="0">
                  <c:v>1472000000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01-4D00-A361-33A1228765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Inferred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50" b="1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#,##0,,"mt"</c:formatCode>
                <c:ptCount val="1"/>
                <c:pt idx="0">
                  <c:v>3393000000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301-4D00-A361-33A1228765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424827904"/>
        <c:axId val="424828888"/>
      </c:barChart>
      <c:catAx>
        <c:axId val="4248279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24828888"/>
        <c:crosses val="autoZero"/>
        <c:auto val="1"/>
        <c:lblAlgn val="ctr"/>
        <c:lblOffset val="100"/>
        <c:noMultiLvlLbl val="0"/>
      </c:catAx>
      <c:valAx>
        <c:axId val="424828888"/>
        <c:scaling>
          <c:orientation val="minMax"/>
          <c:max val="5900000000"/>
          <c:min val="0"/>
        </c:scaling>
        <c:delete val="1"/>
        <c:axPos val="b"/>
        <c:numFmt formatCode="#,##0,,&quot;mt&quot;" sourceLinked="1"/>
        <c:majorTickMark val="out"/>
        <c:minorTickMark val="none"/>
        <c:tickLblPos val="nextTo"/>
        <c:crossAx val="4248279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082185039370078"/>
          <c:y val="0.66640227450844336"/>
          <c:w val="0.59837555216229477"/>
          <c:h val="0.279449141725694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50" b="1" i="0" u="none" strike="noStrike" kern="1200" baseline="0">
              <a:solidFill>
                <a:schemeClr val="tx1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271989610544108"/>
          <c:y val="3.7568957551825002E-2"/>
          <c:w val="0.77574488334167724"/>
          <c:h val="0.83453809799486911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cat>
            <c:numRef>
              <c:f>Sheet1!$A$2:$A$10</c:f>
              <c:numCache>
                <c:formatCode>General</c:formatCode>
                <c:ptCount val="9"/>
                <c:pt idx="0">
                  <c:v>10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15</c:v>
                </c:pt>
                <c:pt idx="6">
                  <c:v>16</c:v>
                </c:pt>
                <c:pt idx="7">
                  <c:v>17</c:v>
                </c:pt>
                <c:pt idx="8">
                  <c:v>18</c:v>
                </c:pt>
              </c:numCache>
            </c:numRef>
          </c:cat>
          <c:val>
            <c:numRef>
              <c:f>Sheet1!$B$2:$B$10</c:f>
              <c:numCache>
                <c:formatCode>#,###,,"kt"</c:formatCode>
                <c:ptCount val="9"/>
                <c:pt idx="0">
                  <c:v>278000000</c:v>
                </c:pt>
                <c:pt idx="1">
                  <c:v>291000000</c:v>
                </c:pt>
                <c:pt idx="2">
                  <c:v>284000000</c:v>
                </c:pt>
                <c:pt idx="3">
                  <c:v>290000000</c:v>
                </c:pt>
                <c:pt idx="4">
                  <c:v>277000000</c:v>
                </c:pt>
                <c:pt idx="5">
                  <c:v>307000000</c:v>
                </c:pt>
                <c:pt idx="6">
                  <c:v>311000000</c:v>
                </c:pt>
                <c:pt idx="7">
                  <c:v>310000000</c:v>
                </c:pt>
                <c:pt idx="8">
                  <c:v>303000000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5D-4E3A-8813-CD8E494D76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4767408"/>
        <c:axId val="424758224"/>
      </c:areaChart>
      <c:catAx>
        <c:axId val="42476740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424758224"/>
        <c:crosses val="autoZero"/>
        <c:auto val="1"/>
        <c:lblAlgn val="ctr"/>
        <c:lblOffset val="100"/>
        <c:noMultiLvlLbl val="0"/>
      </c:catAx>
      <c:valAx>
        <c:axId val="424758224"/>
        <c:scaling>
          <c:orientation val="minMax"/>
          <c:max val="310000000"/>
        </c:scaling>
        <c:delete val="0"/>
        <c:axPos val="l"/>
        <c:numFmt formatCode="#,###,,&quot;kt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4247674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051316282454878"/>
          <c:y val="7.7617195808180398E-2"/>
          <c:w val="0.68781435881735475"/>
          <c:h val="0.6581569017716241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Zinc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14</c:v>
                </c:pt>
                <c:pt idx="1">
                  <c:v>15</c:v>
                </c:pt>
                <c:pt idx="2">
                  <c:v>16</c:v>
                </c:pt>
                <c:pt idx="3">
                  <c:v>17</c:v>
                </c:pt>
                <c:pt idx="4">
                  <c:v>18</c:v>
                </c:pt>
              </c:numCache>
            </c:numRef>
          </c:cat>
          <c:val>
            <c:numRef>
              <c:f>Sheet1!$B$2:$B$6</c:f>
              <c:numCache>
                <c:formatCode>#,##0,"kt"</c:formatCode>
                <c:ptCount val="5"/>
                <c:pt idx="0">
                  <c:v>48000</c:v>
                </c:pt>
                <c:pt idx="1">
                  <c:v>53000</c:v>
                </c:pt>
                <c:pt idx="2">
                  <c:v>45000</c:v>
                </c:pt>
                <c:pt idx="3">
                  <c:v>84000</c:v>
                </c:pt>
                <c:pt idx="4">
                  <c:v>92000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0E-46C7-B1C7-05D575C1638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Copper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14</c:v>
                </c:pt>
                <c:pt idx="1">
                  <c:v>15</c:v>
                </c:pt>
                <c:pt idx="2">
                  <c:v>16</c:v>
                </c:pt>
                <c:pt idx="3">
                  <c:v>17</c:v>
                </c:pt>
                <c:pt idx="4">
                  <c:v>18</c:v>
                </c:pt>
              </c:numCache>
            </c:numRef>
          </c:cat>
          <c:val>
            <c:numRef>
              <c:f>Sheet1!$C$2:$C$6</c:f>
              <c:numCache>
                <c:formatCode>#,##0,"kt"</c:formatCode>
                <c:ptCount val="5"/>
                <c:pt idx="0">
                  <c:v>78000</c:v>
                </c:pt>
                <c:pt idx="1">
                  <c:v>88000</c:v>
                </c:pt>
                <c:pt idx="2">
                  <c:v>98000</c:v>
                </c:pt>
                <c:pt idx="3">
                  <c:v>96000</c:v>
                </c:pt>
                <c:pt idx="4">
                  <c:v>100000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0E-46C7-B1C7-05D575C16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969430608"/>
        <c:axId val="969426344"/>
      </c:barChart>
      <c:catAx>
        <c:axId val="969430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969426344"/>
        <c:crosses val="autoZero"/>
        <c:auto val="1"/>
        <c:lblAlgn val="ctr"/>
        <c:lblOffset val="100"/>
        <c:noMultiLvlLbl val="0"/>
      </c:catAx>
      <c:valAx>
        <c:axId val="969426344"/>
        <c:scaling>
          <c:orientation val="minMax"/>
          <c:max val="100000"/>
        </c:scaling>
        <c:delete val="0"/>
        <c:axPos val="l"/>
        <c:numFmt formatCode="#,##0,&quot;kt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9694306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967859691854916"/>
          <c:y val="0.36085623444286563"/>
          <c:w val="0.18032140308145081"/>
          <c:h val="0.2782881795743921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50" b="0" i="0" u="none" strike="noStrike" kern="1200" baseline="0">
              <a:solidFill>
                <a:schemeClr val="tx1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188610451581421E-2"/>
          <c:y val="2.46315689436645E-2"/>
          <c:w val="0.90114617347935255"/>
          <c:h val="0.5790028481463774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Current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5.4269400778490164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/>
                      </a:solidFill>
                      <a:latin typeface="Nirmala UI" panose="020B0502040204020203" pitchFamily="34" charset="0"/>
                      <a:ea typeface="+mn-ea"/>
                      <a:cs typeface="Nirmala UI" panose="020B0502040204020203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912315360187364"/>
                      <c:h val="0.1520124990253879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5-55BB-4C1B-B414-5413FC22B859}"/>
                </c:ext>
              </c:extLst>
            </c:dLbl>
            <c:dLbl>
              <c:idx val="1"/>
              <c:layout>
                <c:manualLayout>
                  <c:x val="0"/>
                  <c:y val="-3.160941945105853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/>
                      </a:solidFill>
                      <a:latin typeface="Nirmala UI" panose="020B0502040204020203" pitchFamily="34" charset="0"/>
                      <a:ea typeface="+mn-ea"/>
                      <a:cs typeface="Nirmala UI" panose="020B0502040204020203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912315360187364"/>
                      <c:h val="0.1431094155626907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6-55BB-4C1B-B414-5413FC22B859}"/>
                </c:ext>
              </c:extLst>
            </c:dLbl>
            <c:dLbl>
              <c:idx val="2"/>
              <c:layout>
                <c:manualLayout>
                  <c:x val="1.0555417500193232E-2"/>
                  <c:y val="-8.031503461622274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/>
                      </a:solidFill>
                      <a:latin typeface="Nirmala UI" panose="020B0502040204020203" pitchFamily="34" charset="0"/>
                      <a:ea typeface="+mn-ea"/>
                      <a:cs typeface="Nirmala UI" panose="020B0502040204020203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447510473969449"/>
                      <c:h val="0.13931755161445744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55BB-4C1B-B414-5413FC22B8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Ridley</c:v>
                </c:pt>
                <c:pt idx="1">
                  <c:v>Neptune</c:v>
                </c:pt>
                <c:pt idx="2">
                  <c:v>Westshore</c:v>
                </c:pt>
              </c:strCache>
            </c:strRef>
          </c:cat>
          <c:val>
            <c:numRef>
              <c:f>Sheet1!$B$2:$B$4</c:f>
              <c:numCache>
                <c:formatCode>#,##0,,"Mt"</c:formatCode>
                <c:ptCount val="3"/>
                <c:pt idx="0">
                  <c:v>18000000</c:v>
                </c:pt>
                <c:pt idx="1">
                  <c:v>12500000</c:v>
                </c:pt>
                <c:pt idx="2">
                  <c:v>33000000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BB-4C1B-B414-5413FC22B85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Planned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5BB-4C1B-B414-5413FC22B859}"/>
                </c:ext>
              </c:extLst>
            </c:dLbl>
            <c:dLbl>
              <c:idx val="1"/>
              <c:layout>
                <c:manualLayout>
                  <c:x val="-4.8376533416111761E-17"/>
                  <c:y val="-3.808434243171220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/>
                      </a:solidFill>
                      <a:latin typeface="Nirmala UI" panose="020B0502040204020203" pitchFamily="34" charset="0"/>
                      <a:ea typeface="+mn-ea"/>
                      <a:cs typeface="Nirmala UI" panose="020B0502040204020203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269325419021111"/>
                      <c:h val="0.1722004642152422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4-55BB-4C1B-B414-5413FC22B859}"/>
                </c:ext>
              </c:extLst>
            </c:dLbl>
            <c:dLbl>
              <c:idx val="2"/>
              <c:layout>
                <c:manualLayout>
                  <c:x val="0"/>
                  <c:y val="-1.249102379063670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700" b="0" i="0" u="none" strike="noStrike" kern="1200" baseline="0">
                      <a:solidFill>
                        <a:schemeClr val="tx1"/>
                      </a:solidFill>
                      <a:latin typeface="Nirmala UI" panose="020B0502040204020203" pitchFamily="34" charset="0"/>
                      <a:ea typeface="+mn-ea"/>
                      <a:cs typeface="Nirmala UI" panose="020B0502040204020203" pitchFamily="34" charset="0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782479694087786"/>
                      <c:h val="0.136390716494835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8-55BB-4C1B-B414-5413FC22B85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0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Ridley</c:v>
                </c:pt>
                <c:pt idx="1">
                  <c:v>Neptune</c:v>
                </c:pt>
                <c:pt idx="2">
                  <c:v>Westshore</c:v>
                </c:pt>
              </c:strCache>
            </c:strRef>
          </c:cat>
          <c:val>
            <c:numRef>
              <c:f>Sheet1!$C$2:$C$4</c:f>
              <c:numCache>
                <c:formatCode>#,##0,,"Mt"</c:formatCode>
                <c:ptCount val="3"/>
                <c:pt idx="0">
                  <c:v>0</c:v>
                </c:pt>
                <c:pt idx="1">
                  <c:v>6000000</c:v>
                </c:pt>
                <c:pt idx="2">
                  <c:v>3000000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BB-4C1B-B414-5413FC22B8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100"/>
        <c:axId val="1009999784"/>
        <c:axId val="1010002736"/>
      </c:barChart>
      <c:catAx>
        <c:axId val="1009999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1010002736"/>
        <c:crosses val="autoZero"/>
        <c:auto val="1"/>
        <c:lblAlgn val="ctr"/>
        <c:lblOffset val="100"/>
        <c:noMultiLvlLbl val="0"/>
      </c:catAx>
      <c:valAx>
        <c:axId val="1010002736"/>
        <c:scaling>
          <c:orientation val="minMax"/>
        </c:scaling>
        <c:delete val="1"/>
        <c:axPos val="l"/>
        <c:numFmt formatCode="#,##0,,&quot;Mt&quot;" sourceLinked="1"/>
        <c:majorTickMark val="none"/>
        <c:minorTickMark val="none"/>
        <c:tickLblPos val="nextTo"/>
        <c:crossAx val="10099997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50"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29416292438764"/>
          <c:y val="5.4494577226851935E-2"/>
          <c:w val="0.80208658629380225"/>
          <c:h val="0.7622186732365002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cat>
            <c:numRef>
              <c:f>Sheet1!$A$2:$A$26</c:f>
              <c:numCache>
                <c:formatCode>General</c:formatCode>
                <c:ptCount val="25"/>
                <c:pt idx="0">
                  <c:v>19</c:v>
                </c:pt>
                <c:pt idx="2">
                  <c:v>21</c:v>
                </c:pt>
                <c:pt idx="4">
                  <c:v>23</c:v>
                </c:pt>
                <c:pt idx="6">
                  <c:v>25</c:v>
                </c:pt>
                <c:pt idx="8">
                  <c:v>27</c:v>
                </c:pt>
                <c:pt idx="10">
                  <c:v>29</c:v>
                </c:pt>
                <c:pt idx="12">
                  <c:v>31</c:v>
                </c:pt>
                <c:pt idx="14">
                  <c:v>33</c:v>
                </c:pt>
                <c:pt idx="16">
                  <c:v>35</c:v>
                </c:pt>
                <c:pt idx="18">
                  <c:v>37</c:v>
                </c:pt>
                <c:pt idx="20">
                  <c:v>39</c:v>
                </c:pt>
                <c:pt idx="22">
                  <c:v>41</c:v>
                </c:pt>
                <c:pt idx="24">
                  <c:v>43</c:v>
                </c:pt>
              </c:numCache>
            </c:numRef>
          </c:cat>
          <c:val>
            <c:numRef>
              <c:f>Sheet1!$B$2:$B$26</c:f>
              <c:numCache>
                <c:formatCode>#,##0,,</c:formatCode>
                <c:ptCount val="25"/>
                <c:pt idx="0">
                  <c:v>0</c:v>
                </c:pt>
                <c:pt idx="1">
                  <c:v>0</c:v>
                </c:pt>
                <c:pt idx="2">
                  <c:v>115000000</c:v>
                </c:pt>
                <c:pt idx="3">
                  <c:v>200000000</c:v>
                </c:pt>
                <c:pt idx="4">
                  <c:v>210000000</c:v>
                </c:pt>
                <c:pt idx="5">
                  <c:v>600000000</c:v>
                </c:pt>
                <c:pt idx="16">
                  <c:v>615000000</c:v>
                </c:pt>
                <c:pt idx="21">
                  <c:v>490000000</c:v>
                </c:pt>
                <c:pt idx="22">
                  <c:v>780000000</c:v>
                </c:pt>
                <c:pt idx="23">
                  <c:v>400000000</c:v>
                </c:pt>
                <c:pt idx="24">
                  <c:v>375000000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91-44B4-8FB8-9DBA2FFEAB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413944944"/>
        <c:axId val="413943960"/>
      </c:barChart>
      <c:catAx>
        <c:axId val="41394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413943960"/>
        <c:crosses val="autoZero"/>
        <c:auto val="1"/>
        <c:lblAlgn val="ctr"/>
        <c:lblOffset val="100"/>
        <c:noMultiLvlLbl val="0"/>
      </c:catAx>
      <c:valAx>
        <c:axId val="413943960"/>
        <c:scaling>
          <c:orientation val="minMax"/>
          <c:max val="1000000000"/>
        </c:scaling>
        <c:delete val="0"/>
        <c:axPos val="l"/>
        <c:numFmt formatCode="#,##0,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413944944"/>
        <c:crosses val="autoZero"/>
        <c:crossBetween val="between"/>
        <c:majorUnit val="2500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50"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6.9871677574332394E-2"/>
          <c:w val="1"/>
          <c:h val="0.6962766640841259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Debt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10</c:v>
                </c:pt>
                <c:pt idx="1">
                  <c:v>8.6999999999999993</c:v>
                </c:pt>
                <c:pt idx="2">
                  <c:v>6.6</c:v>
                </c:pt>
                <c:pt idx="3">
                  <c:v>5.7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A7-4CFF-B9ED-9FB14B20A2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05194888"/>
        <c:axId val="1005186360"/>
      </c:barChart>
      <c:catAx>
        <c:axId val="10051948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1005186360"/>
        <c:crosses val="autoZero"/>
        <c:auto val="1"/>
        <c:lblAlgn val="ctr"/>
        <c:lblOffset val="100"/>
        <c:noMultiLvlLbl val="0"/>
      </c:catAx>
      <c:valAx>
        <c:axId val="1005186360"/>
        <c:scaling>
          <c:orientation val="minMax"/>
          <c:max val="10"/>
        </c:scaling>
        <c:delete val="1"/>
        <c:axPos val="l"/>
        <c:numFmt formatCode="General" sourceLinked="1"/>
        <c:majorTickMark val="none"/>
        <c:minorTickMark val="none"/>
        <c:tickLblPos val="nextTo"/>
        <c:crossAx val="10051948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50"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8926957535232711"/>
          <c:y val="6.6763145339051047E-2"/>
          <c:w val="0.74723988523350715"/>
          <c:h val="0.8664737093218979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</c:v>
                </c:pt>
              </c:strCache>
            </c:strRef>
          </c:tx>
          <c:spPr>
            <a:ln w="127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</c:numCache>
            </c:numRef>
          </c:cat>
          <c:val>
            <c:numRef>
              <c:f>Sheet1!$B$2:$B$6</c:f>
              <c:numCache>
                <c:formatCode>0%</c:formatCode>
                <c:ptCount val="5"/>
                <c:pt idx="0">
                  <c:v>0</c:v>
                </c:pt>
                <c:pt idx="1">
                  <c:v>0.23</c:v>
                </c:pt>
                <c:pt idx="2">
                  <c:v>0.35</c:v>
                </c:pt>
                <c:pt idx="3">
                  <c:v>0.37</c:v>
                </c:pt>
                <c:pt idx="4">
                  <c:v>0.39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C2D-4EF7-9229-CE43C81D9F9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</c:v>
                </c:pt>
              </c:strCache>
            </c:strRef>
          </c:tx>
          <c:spPr>
            <a:ln w="127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</c:numCache>
            </c:numRef>
          </c:cat>
          <c:val>
            <c:numRef>
              <c:f>Sheet1!$C$2:$C$6</c:f>
              <c:numCache>
                <c:formatCode>0%</c:formatCode>
                <c:ptCount val="5"/>
                <c:pt idx="0">
                  <c:v>0</c:v>
                </c:pt>
                <c:pt idx="1">
                  <c:v>0.17</c:v>
                </c:pt>
                <c:pt idx="2">
                  <c:v>0.19</c:v>
                </c:pt>
                <c:pt idx="3">
                  <c:v>0.26</c:v>
                </c:pt>
                <c:pt idx="4">
                  <c:v>0.27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C2D-4EF7-9229-CE43C81D9F9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</c:v>
                </c:pt>
              </c:strCache>
            </c:strRef>
          </c:tx>
          <c:spPr>
            <a:ln w="127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</c:numCache>
            </c:numRef>
          </c:cat>
          <c:val>
            <c:numRef>
              <c:f>Sheet1!$D$2:$D$6</c:f>
              <c:numCache>
                <c:formatCode>0%</c:formatCode>
                <c:ptCount val="5"/>
                <c:pt idx="0">
                  <c:v>0</c:v>
                </c:pt>
                <c:pt idx="1">
                  <c:v>0.03</c:v>
                </c:pt>
                <c:pt idx="2">
                  <c:v>0.23</c:v>
                </c:pt>
                <c:pt idx="3">
                  <c:v>0.24</c:v>
                </c:pt>
                <c:pt idx="4">
                  <c:v>0.26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C2D-4EF7-9229-CE43C81D9F9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D</c:v>
                </c:pt>
              </c:strCache>
            </c:strRef>
          </c:tx>
          <c:spPr>
            <a:ln w="127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</c:numCache>
            </c:numRef>
          </c:cat>
          <c:val>
            <c:numRef>
              <c:f>Sheet1!$E$2:$E$6</c:f>
              <c:numCache>
                <c:formatCode>0%</c:formatCode>
                <c:ptCount val="5"/>
                <c:pt idx="0">
                  <c:v>0</c:v>
                </c:pt>
                <c:pt idx="1">
                  <c:v>0.04</c:v>
                </c:pt>
                <c:pt idx="2">
                  <c:v>0.06</c:v>
                </c:pt>
                <c:pt idx="3">
                  <c:v>0.34</c:v>
                </c:pt>
                <c:pt idx="4">
                  <c:v>0.42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C2D-4EF7-9229-CE43C81D9F9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E</c:v>
                </c:pt>
              </c:strCache>
            </c:strRef>
          </c:tx>
          <c:spPr>
            <a:ln w="127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</c:numCache>
            </c:numRef>
          </c:cat>
          <c:val>
            <c:numRef>
              <c:f>Sheet1!$F$2:$F$6</c:f>
              <c:numCache>
                <c:formatCode>0%</c:formatCode>
                <c:ptCount val="5"/>
                <c:pt idx="0">
                  <c:v>0</c:v>
                </c:pt>
                <c:pt idx="1">
                  <c:v>0.14000000000000001</c:v>
                </c:pt>
                <c:pt idx="2">
                  <c:v>0.13</c:v>
                </c:pt>
                <c:pt idx="3">
                  <c:v>0.13</c:v>
                </c:pt>
                <c:pt idx="4">
                  <c:v>0.13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C2D-4EF7-9229-CE43C81D9F9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F</c:v>
                </c:pt>
              </c:strCache>
            </c:strRef>
          </c:tx>
          <c:spPr>
            <a:ln w="127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</c:numCache>
            </c:numRef>
          </c:cat>
          <c:val>
            <c:numRef>
              <c:f>Sheet1!$G$2:$G$6</c:f>
              <c:numCache>
                <c:formatCode>0%</c:formatCode>
                <c:ptCount val="5"/>
                <c:pt idx="0">
                  <c:v>0</c:v>
                </c:pt>
                <c:pt idx="1">
                  <c:v>7.0000000000000007E-2</c:v>
                </c:pt>
                <c:pt idx="2">
                  <c:v>0.15</c:v>
                </c:pt>
                <c:pt idx="3">
                  <c:v>0.22</c:v>
                </c:pt>
                <c:pt idx="4">
                  <c:v>0.22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C2D-4EF7-9229-CE43C81D9F9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G</c:v>
                </c:pt>
              </c:strCache>
            </c:strRef>
          </c:tx>
          <c:spPr>
            <a:ln w="127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</c:numCache>
            </c:numRef>
          </c:cat>
          <c:val>
            <c:numRef>
              <c:f>Sheet1!$H$2:$H$6</c:f>
              <c:numCache>
                <c:formatCode>0%</c:formatCode>
                <c:ptCount val="5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0.04</c:v>
                </c:pt>
                <c:pt idx="4">
                  <c:v>7.0000000000000007E-2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C2D-4EF7-9229-CE43C81D9F98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H</c:v>
                </c:pt>
              </c:strCache>
            </c:strRef>
          </c:tx>
          <c:spPr>
            <a:ln w="12700" cap="rnd">
              <a:solidFill>
                <a:schemeClr val="bg1">
                  <a:lumMod val="8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</c:numCache>
            </c:numRef>
          </c:cat>
          <c:val>
            <c:numRef>
              <c:f>Sheet1!$I$2:$I$6</c:f>
              <c:numCache>
                <c:formatCode>0%</c:formatCode>
                <c:ptCount val="5"/>
                <c:pt idx="0">
                  <c:v>0</c:v>
                </c:pt>
                <c:pt idx="1">
                  <c:v>0.01</c:v>
                </c:pt>
                <c:pt idx="2">
                  <c:v>0.02</c:v>
                </c:pt>
                <c:pt idx="3">
                  <c:v>0.01</c:v>
                </c:pt>
                <c:pt idx="4">
                  <c:v>0.01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C2D-4EF7-9229-CE43C81D9F98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I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</c:numCache>
            </c:numRef>
          </c:cat>
          <c:val>
            <c:numRef>
              <c:f>Sheet1!$J$2:$J$6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-0.01</c:v>
                </c:pt>
                <c:pt idx="3">
                  <c:v>-0.02</c:v>
                </c:pt>
                <c:pt idx="4">
                  <c:v>-0.03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C2D-4EF7-9229-CE43C81D9F98}"/>
            </c:ext>
          </c:extLst>
        </c:ser>
        <c:ser>
          <c:idx val="9"/>
          <c:order val="9"/>
          <c:tx>
            <c:strRef>
              <c:f>Sheet1!$K$1</c:f>
              <c:strCache>
                <c:ptCount val="1"/>
                <c:pt idx="0">
                  <c:v>J</c:v>
                </c:pt>
              </c:strCache>
            </c:strRef>
          </c:tx>
          <c:spPr>
            <a:ln w="12700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</c:numCache>
            </c:numRef>
          </c:cat>
          <c:val>
            <c:numRef>
              <c:f>Sheet1!$K$2:$K$6</c:f>
              <c:numCache>
                <c:formatCode>0%</c:formatCode>
                <c:ptCount val="5"/>
                <c:pt idx="0">
                  <c:v>0</c:v>
                </c:pt>
                <c:pt idx="1">
                  <c:v>-0.02</c:v>
                </c:pt>
                <c:pt idx="2">
                  <c:v>-0.04</c:v>
                </c:pt>
                <c:pt idx="3">
                  <c:v>-0.08</c:v>
                </c:pt>
                <c:pt idx="4">
                  <c:v>-0.09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C2D-4EF7-9229-CE43C81D9F98}"/>
            </c:ext>
          </c:extLst>
        </c:ser>
        <c:ser>
          <c:idx val="10"/>
          <c:order val="10"/>
          <c:tx>
            <c:strRef>
              <c:f>Sheet1!$L$1</c:f>
              <c:strCache>
                <c:ptCount val="1"/>
                <c:pt idx="0">
                  <c:v>Teck</c:v>
                </c:pt>
              </c:strCache>
            </c:strRef>
          </c:tx>
          <c:spPr>
            <a:ln w="22225" cap="rnd">
              <a:solidFill>
                <a:srgbClr val="8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</c:numCache>
            </c:numRef>
          </c:cat>
          <c:val>
            <c:numRef>
              <c:f>Sheet1!$L$2:$L$6</c:f>
              <c:numCache>
                <c:formatCode>0%</c:formatCode>
                <c:ptCount val="5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C2D-4EF7-9229-CE43C81D9F9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58105200"/>
        <c:axId val="658104872"/>
      </c:lineChart>
      <c:catAx>
        <c:axId val="658105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658104872"/>
        <c:crosses val="autoZero"/>
        <c:auto val="1"/>
        <c:lblAlgn val="ctr"/>
        <c:lblOffset val="100"/>
        <c:noMultiLvlLbl val="0"/>
      </c:catAx>
      <c:valAx>
        <c:axId val="658104872"/>
        <c:scaling>
          <c:orientation val="minMax"/>
          <c:min val="-0.1"/>
        </c:scaling>
        <c:delete val="0"/>
        <c:axPos val="l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6581052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504421274112948"/>
          <c:y val="6.4628657697357414E-2"/>
          <c:w val="0.87495578725887047"/>
          <c:h val="0.6605277220435366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Early Estimate</c:v>
                </c:pt>
              </c:strCache>
            </c:strRef>
          </c:tx>
          <c:spPr>
            <a:ln w="28575" cap="rnd">
              <a:solidFill>
                <a:srgbClr val="8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5875">
                <a:solidFill>
                  <a:srgbClr val="800000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18</c:v>
                </c:pt>
              </c:numCache>
            </c:numRef>
          </c:cat>
          <c:val>
            <c:numRef>
              <c:f>Sheet1!$B$2:$B$7</c:f>
              <c:numCache>
                <c:formatCode>#,##0,</c:formatCode>
                <c:ptCount val="6"/>
                <c:pt idx="0">
                  <c:v>100000</c:v>
                </c:pt>
                <c:pt idx="1">
                  <c:v>350000</c:v>
                </c:pt>
                <c:pt idx="2">
                  <c:v>270000</c:v>
                </c:pt>
                <c:pt idx="3">
                  <c:v>180000</c:v>
                </c:pt>
                <c:pt idx="4">
                  <c:v>300000</c:v>
                </c:pt>
                <c:pt idx="5">
                  <c:v>250000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3296-4905-82F1-759C16B8DCB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Adjusted Estimate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5875">
                <a:solidFill>
                  <a:schemeClr val="bg1">
                    <a:lumMod val="75000"/>
                  </a:schemeClr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13</c:v>
                </c:pt>
                <c:pt idx="1">
                  <c:v>14</c:v>
                </c:pt>
                <c:pt idx="2">
                  <c:v>15</c:v>
                </c:pt>
                <c:pt idx="3">
                  <c:v>16</c:v>
                </c:pt>
                <c:pt idx="4">
                  <c:v>17</c:v>
                </c:pt>
                <c:pt idx="5">
                  <c:v>18</c:v>
                </c:pt>
              </c:numCache>
            </c:numRef>
          </c:cat>
          <c:val>
            <c:numRef>
              <c:f>Sheet1!$C$2:$C$7</c:f>
              <c:numCache>
                <c:formatCode>#,##0,</c:formatCode>
                <c:ptCount val="6"/>
                <c:pt idx="0">
                  <c:v>360000</c:v>
                </c:pt>
                <c:pt idx="1">
                  <c:v>200000</c:v>
                </c:pt>
                <c:pt idx="2">
                  <c:v>-630000</c:v>
                </c:pt>
                <c:pt idx="3">
                  <c:v>60000</c:v>
                </c:pt>
                <c:pt idx="4">
                  <c:v>-50000</c:v>
                </c:pt>
                <c:pt idx="5">
                  <c:v>-150000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3296-4905-82F1-759C16B8DC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5175208"/>
        <c:axId val="1005183736"/>
      </c:lineChart>
      <c:catAx>
        <c:axId val="1005175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t" anchorCtr="0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1005183736"/>
        <c:crosses val="autoZero"/>
        <c:auto val="1"/>
        <c:lblAlgn val="ctr"/>
        <c:lblOffset val="0"/>
        <c:noMultiLvlLbl val="0"/>
      </c:catAx>
      <c:valAx>
        <c:axId val="1005183736"/>
        <c:scaling>
          <c:orientation val="minMax"/>
          <c:max val="400000"/>
          <c:min val="-800000"/>
        </c:scaling>
        <c:delete val="0"/>
        <c:axPos val="l"/>
        <c:numFmt formatCode="#,##0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1005175208"/>
        <c:crosses val="autoZero"/>
        <c:crossBetween val="between"/>
        <c:majorUnit val="400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4.9999977790225116E-2"/>
          <c:y val="0.85116286359077231"/>
          <c:w val="0.89999960022405212"/>
          <c:h val="0.1488371364092276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tx1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4.4215551181102361E-2"/>
          <c:y val="1.4837814075932643E-2"/>
          <c:w val="0.93286778215223098"/>
          <c:h val="0.9346510231162095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8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9050">
                <a:solidFill>
                  <a:srgbClr val="800000"/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8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64C-41BE-ACAA-146B6DDC7844}"/>
              </c:ext>
            </c:extLst>
          </c:dPt>
          <c:dPt>
            <c:idx val="6"/>
            <c:marker>
              <c:symbol val="circle"/>
              <c:size val="5"/>
              <c:spPr>
                <a:solidFill>
                  <a:schemeClr val="bg1"/>
                </a:solidFill>
                <a:ln w="19050">
                  <a:solidFill>
                    <a:schemeClr val="bg1">
                      <a:lumMod val="75000"/>
                    </a:schemeClr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rgbClr val="800000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864C-41BE-ACAA-146B6DDC7844}"/>
              </c:ext>
            </c:extLst>
          </c:dPt>
          <c:cat>
            <c:numRef>
              <c:f>Sheet1!$A$2:$A$11</c:f>
              <c:numCache>
                <c:formatCode>General</c:formatCode>
                <c:ptCount val="10"/>
                <c:pt idx="0">
                  <c:v>16</c:v>
                </c:pt>
                <c:pt idx="1">
                  <c:v>17</c:v>
                </c:pt>
                <c:pt idx="2">
                  <c:v>18</c:v>
                </c:pt>
                <c:pt idx="3">
                  <c:v>19</c:v>
                </c:pt>
                <c:pt idx="4">
                  <c:v>20</c:v>
                </c:pt>
                <c:pt idx="5">
                  <c:v>21</c:v>
                </c:pt>
                <c:pt idx="6">
                  <c:v>22</c:v>
                </c:pt>
                <c:pt idx="7">
                  <c:v>23</c:v>
                </c:pt>
                <c:pt idx="8">
                  <c:v>24</c:v>
                </c:pt>
                <c:pt idx="9">
                  <c:v>25</c:v>
                </c:pt>
              </c:numCache>
            </c:numRef>
          </c:cat>
          <c:val>
            <c:numRef>
              <c:f>Sheet1!$B$2:$B$11</c:f>
              <c:numCache>
                <c:formatCode>#,##0,,</c:formatCode>
                <c:ptCount val="10"/>
                <c:pt idx="0">
                  <c:v>20000000</c:v>
                </c:pt>
                <c:pt idx="1">
                  <c:v>19900000</c:v>
                </c:pt>
                <c:pt idx="2">
                  <c:v>20150000</c:v>
                </c:pt>
                <c:pt idx="3">
                  <c:v>20650000</c:v>
                </c:pt>
                <c:pt idx="4">
                  <c:v>21250000</c:v>
                </c:pt>
                <c:pt idx="5">
                  <c:v>21350000</c:v>
                </c:pt>
                <c:pt idx="6">
                  <c:v>21700000</c:v>
                </c:pt>
                <c:pt idx="7">
                  <c:v>21650000</c:v>
                </c:pt>
                <c:pt idx="8">
                  <c:v>21350000</c:v>
                </c:pt>
                <c:pt idx="9">
                  <c:v>20450000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864C-41BE-ACAA-146B6DDC78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08712320"/>
        <c:axId val="1108709040"/>
      </c:lineChart>
      <c:catAx>
        <c:axId val="1108712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1108709040"/>
        <c:crosses val="autoZero"/>
        <c:auto val="1"/>
        <c:lblAlgn val="ctr"/>
        <c:lblOffset val="100"/>
        <c:noMultiLvlLbl val="0"/>
      </c:catAx>
      <c:valAx>
        <c:axId val="1108709040"/>
        <c:scaling>
          <c:orientation val="minMax"/>
          <c:max val="22000000"/>
          <c:min val="19000000"/>
        </c:scaling>
        <c:delete val="0"/>
        <c:axPos val="l"/>
        <c:numFmt formatCode="#,##0,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1108712320"/>
        <c:crosses val="autoZero"/>
        <c:crossBetween val="between"/>
        <c:majorUnit val="10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700"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147229947221562"/>
          <c:y val="0.18360226794590589"/>
          <c:w val="0.85015830425783334"/>
          <c:h val="0.505593072014001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Production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8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B0D-41FA-BD28-AD7E96AE30E8}"/>
              </c:ext>
            </c:extLst>
          </c:dPt>
          <c:dPt>
            <c:idx val="14"/>
            <c:invertIfNegative val="0"/>
            <c:bubble3D val="0"/>
            <c:spPr>
              <a:solidFill>
                <a:srgbClr val="8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B0D-41FA-BD28-AD7E96AE30E8}"/>
              </c:ext>
            </c:extLst>
          </c:dPt>
          <c:cat>
            <c:strRef>
              <c:f>Sheet1!$A$2:$A$21</c:f>
              <c:strCache>
                <c:ptCount val="20"/>
                <c:pt idx="0">
                  <c:v>Codelco</c:v>
                </c:pt>
                <c:pt idx="1">
                  <c:v>Freeport-McMoRan</c:v>
                </c:pt>
                <c:pt idx="2">
                  <c:v>Glencore</c:v>
                </c:pt>
                <c:pt idx="3">
                  <c:v>BHP Billiton</c:v>
                </c:pt>
                <c:pt idx="4">
                  <c:v>Southern Copper</c:v>
                </c:pt>
                <c:pt idx="5">
                  <c:v>Teck - Potential</c:v>
                </c:pt>
                <c:pt idx="6">
                  <c:v>KGHM Polska Miedz</c:v>
                </c:pt>
                <c:pt idx="7">
                  <c:v>First Quantum Minerals</c:v>
                </c:pt>
                <c:pt idx="8">
                  <c:v>Rio Tinto</c:v>
                </c:pt>
                <c:pt idx="9">
                  <c:v>Antofaghasta</c:v>
                </c:pt>
                <c:pt idx="10">
                  <c:v>Vale</c:v>
                </c:pt>
                <c:pt idx="11">
                  <c:v>MMG Limited</c:v>
                </c:pt>
                <c:pt idx="12">
                  <c:v>Anglo American</c:v>
                </c:pt>
                <c:pt idx="13">
                  <c:v>National Iranian Copper</c:v>
                </c:pt>
                <c:pt idx="14">
                  <c:v>Teck - Current</c:v>
                </c:pt>
                <c:pt idx="15">
                  <c:v>KAZ Minerals</c:v>
                </c:pt>
                <c:pt idx="16">
                  <c:v>Sumitomo Metals Mining</c:v>
                </c:pt>
                <c:pt idx="17">
                  <c:v>Kazakhmys</c:v>
                </c:pt>
                <c:pt idx="18">
                  <c:v>UGMK</c:v>
                </c:pt>
                <c:pt idx="19">
                  <c:v>Lundin Mining</c:v>
                </c:pt>
              </c:strCache>
            </c:strRef>
          </c:cat>
          <c:val>
            <c:numRef>
              <c:f>Sheet1!$B$2:$B$21</c:f>
              <c:numCache>
                <c:formatCode>#,##0,</c:formatCode>
                <c:ptCount val="20"/>
                <c:pt idx="0">
                  <c:v>1790000</c:v>
                </c:pt>
                <c:pt idx="1">
                  <c:v>1400000</c:v>
                </c:pt>
                <c:pt idx="2">
                  <c:v>1260000</c:v>
                </c:pt>
                <c:pt idx="3">
                  <c:v>1070000</c:v>
                </c:pt>
                <c:pt idx="4">
                  <c:v>850000</c:v>
                </c:pt>
                <c:pt idx="5">
                  <c:v>680000</c:v>
                </c:pt>
                <c:pt idx="6">
                  <c:v>550000</c:v>
                </c:pt>
                <c:pt idx="7">
                  <c:v>520000</c:v>
                </c:pt>
                <c:pt idx="8">
                  <c:v>490000</c:v>
                </c:pt>
                <c:pt idx="9">
                  <c:v>480000</c:v>
                </c:pt>
                <c:pt idx="10">
                  <c:v>435000</c:v>
                </c:pt>
                <c:pt idx="11">
                  <c:v>425000</c:v>
                </c:pt>
                <c:pt idx="12">
                  <c:v>410000</c:v>
                </c:pt>
                <c:pt idx="13">
                  <c:v>370000</c:v>
                </c:pt>
                <c:pt idx="14">
                  <c:v>290000</c:v>
                </c:pt>
                <c:pt idx="15">
                  <c:v>270000</c:v>
                </c:pt>
                <c:pt idx="16">
                  <c:v>260000</c:v>
                </c:pt>
                <c:pt idx="17">
                  <c:v>260000</c:v>
                </c:pt>
                <c:pt idx="18">
                  <c:v>250000</c:v>
                </c:pt>
                <c:pt idx="19">
                  <c:v>240000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0D-41FA-BD28-AD7E96AE30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787413176"/>
        <c:axId val="787414816"/>
      </c:barChart>
      <c:catAx>
        <c:axId val="787413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5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787414816"/>
        <c:crosses val="autoZero"/>
        <c:auto val="1"/>
        <c:lblAlgn val="ctr"/>
        <c:lblOffset val="100"/>
        <c:noMultiLvlLbl val="0"/>
      </c:catAx>
      <c:valAx>
        <c:axId val="787414816"/>
        <c:scaling>
          <c:orientation val="minMax"/>
        </c:scaling>
        <c:delete val="0"/>
        <c:axPos val="l"/>
        <c:numFmt formatCode="#,##0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787413176"/>
        <c:crosses val="autoZero"/>
        <c:crossBetween val="between"/>
        <c:majorUnit val="50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870757670052957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EBITDA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</c:numCache>
            </c:numRef>
          </c:cat>
          <c:val>
            <c:numRef>
              <c:f>Sheet1!$B$2:$B$5</c:f>
              <c:numCache>
                <c:formatCode>"$"#,###.0,,"B"</c:formatCode>
                <c:ptCount val="4"/>
                <c:pt idx="0">
                  <c:v>2079000</c:v>
                </c:pt>
                <c:pt idx="1">
                  <c:v>3495000</c:v>
                </c:pt>
                <c:pt idx="2">
                  <c:v>5655000</c:v>
                </c:pt>
                <c:pt idx="3">
                  <c:v>6174000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EE-4DAD-B77B-4F500D5A6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-27"/>
        <c:axId val="831788272"/>
        <c:axId val="831790896"/>
      </c:barChart>
      <c:catAx>
        <c:axId val="83178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831790896"/>
        <c:crosses val="autoZero"/>
        <c:auto val="1"/>
        <c:lblAlgn val="ctr"/>
        <c:lblOffset val="100"/>
        <c:noMultiLvlLbl val="0"/>
      </c:catAx>
      <c:valAx>
        <c:axId val="831790896"/>
        <c:scaling>
          <c:orientation val="minMax"/>
        </c:scaling>
        <c:delete val="1"/>
        <c:axPos val="l"/>
        <c:numFmt formatCode="&quot;$&quot;#,###.0,,&quot;B&quot;" sourceLinked="1"/>
        <c:majorTickMark val="none"/>
        <c:minorTickMark val="none"/>
        <c:tickLblPos val="nextTo"/>
        <c:crossAx val="831788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669083636525665"/>
          <c:y val="2.1641412589132037E-2"/>
          <c:w val="0.77542676855528492"/>
          <c:h val="0.56223105894658032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 CuEq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 w="19050">
              <a:solidFill>
                <a:schemeClr val="bg1">
                  <a:lumMod val="95000"/>
                </a:schemeClr>
              </a:solidFill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Future</c:v>
                </c:pt>
              </c:strCache>
            </c:strRef>
          </c:cat>
          <c:val>
            <c:numRef>
              <c:f>Sheet1!$B$2:$B$3</c:f>
              <c:numCache>
                <c:formatCode>#,##0,"kt"</c:formatCode>
                <c:ptCount val="2"/>
                <c:pt idx="0">
                  <c:v>0</c:v>
                </c:pt>
                <c:pt idx="1">
                  <c:v>290000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5D-431B-B92C-F63851A4FF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QB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Future</c:v>
                </c:pt>
              </c:strCache>
            </c:strRef>
          </c:cat>
          <c:val>
            <c:numRef>
              <c:f>Sheet1!$C$2:$C$3</c:f>
              <c:numCache>
                <c:formatCode>#,##0,"kt"</c:formatCode>
                <c:ptCount val="2"/>
                <c:pt idx="0">
                  <c:v>20000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5D-431B-B92C-F63851A4FF1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Andacollo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Future</c:v>
                </c:pt>
              </c:strCache>
            </c:strRef>
          </c:cat>
          <c:val>
            <c:numRef>
              <c:f>Sheet1!$D$2:$D$3</c:f>
              <c:numCache>
                <c:formatCode>#,##0,"kt"</c:formatCode>
                <c:ptCount val="2"/>
                <c:pt idx="0">
                  <c:v>70000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55D-431B-B92C-F63851A4FF1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Antamina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Future</c:v>
                </c:pt>
              </c:strCache>
            </c:strRef>
          </c:cat>
          <c:val>
            <c:numRef>
              <c:f>Sheet1!$E$2:$E$3</c:f>
              <c:numCache>
                <c:formatCode>#,##0,"kt"</c:formatCode>
                <c:ptCount val="2"/>
                <c:pt idx="0">
                  <c:v>130000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5D-431B-B92C-F63851A4FF18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Highland Valley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Future</c:v>
                </c:pt>
              </c:strCache>
            </c:strRef>
          </c:cat>
          <c:val>
            <c:numRef>
              <c:f>Sheet1!$F$2:$F$3</c:f>
              <c:numCache>
                <c:formatCode>#,##0,"kt"</c:formatCode>
                <c:ptCount val="2"/>
                <c:pt idx="0">
                  <c:v>93000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755D-431B-B92C-F63851A4FF18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QB2</c:v>
                </c:pt>
              </c:strCache>
            </c:strRef>
          </c:tx>
          <c:spPr>
            <a:noFill/>
            <a:ln w="12700">
              <a:solidFill>
                <a:srgbClr val="800000"/>
              </a:solidFill>
              <a:prstDash val="sysDash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Future</c:v>
                </c:pt>
              </c:strCache>
            </c:strRef>
          </c:cat>
          <c:val>
            <c:numRef>
              <c:f>Sheet1!$G$2:$G$3</c:f>
              <c:numCache>
                <c:formatCode>#,##0,"kt"</c:formatCode>
                <c:ptCount val="2"/>
                <c:pt idx="0">
                  <c:v>0</c:v>
                </c:pt>
                <c:pt idx="1">
                  <c:v>200000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55D-431B-B92C-F63851A4FF18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NuevaUnion</c:v>
                </c:pt>
              </c:strCache>
            </c:strRef>
          </c:tx>
          <c:spPr>
            <a:noFill/>
            <a:ln w="12700">
              <a:solidFill>
                <a:schemeClr val="bg1">
                  <a:lumMod val="65000"/>
                </a:schemeClr>
              </a:solidFill>
              <a:prstDash val="sysDash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Future</c:v>
                </c:pt>
              </c:strCache>
            </c:strRef>
          </c:cat>
          <c:val>
            <c:numRef>
              <c:f>Sheet1!$H$2:$H$3</c:f>
              <c:numCache>
                <c:formatCode>#,##0,"kt"</c:formatCode>
                <c:ptCount val="2"/>
                <c:pt idx="0">
                  <c:v>0</c:v>
                </c:pt>
                <c:pt idx="1">
                  <c:v>130000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55D-431B-B92C-F63851A4FF18}"/>
            </c:ext>
          </c:extLst>
        </c:ser>
        <c:ser>
          <c:idx val="7"/>
          <c:order val="7"/>
          <c:tx>
            <c:strRef>
              <c:f>Sheet1!$I$1</c:f>
              <c:strCache>
                <c:ptCount val="1"/>
                <c:pt idx="0">
                  <c:v>San Nicholas</c:v>
                </c:pt>
              </c:strCache>
            </c:strRef>
          </c:tx>
          <c:spPr>
            <a:noFill/>
            <a:ln w="12700">
              <a:solidFill>
                <a:schemeClr val="bg1">
                  <a:lumMod val="75000"/>
                </a:schemeClr>
              </a:solidFill>
              <a:prstDash val="sysDash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Future</c:v>
                </c:pt>
              </c:strCache>
            </c:strRef>
          </c:cat>
          <c:val>
            <c:numRef>
              <c:f>Sheet1!$I$2:$I$3</c:f>
              <c:numCache>
                <c:formatCode>#,##0,"kt"</c:formatCode>
                <c:ptCount val="2"/>
                <c:pt idx="0">
                  <c:v>0</c:v>
                </c:pt>
                <c:pt idx="1">
                  <c:v>105000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55D-431B-B92C-F63851A4FF18}"/>
            </c:ext>
          </c:extLst>
        </c:ser>
        <c:ser>
          <c:idx val="8"/>
          <c:order val="8"/>
          <c:tx>
            <c:strRef>
              <c:f>Sheet1!$J$1</c:f>
              <c:strCache>
                <c:ptCount val="1"/>
                <c:pt idx="0">
                  <c:v>Zafranal</c:v>
                </c:pt>
              </c:strCache>
            </c:strRef>
          </c:tx>
          <c:spPr>
            <a:noFill/>
            <a:ln w="12700">
              <a:solidFill>
                <a:schemeClr val="bg1">
                  <a:lumMod val="85000"/>
                </a:schemeClr>
              </a:solidFill>
              <a:prstDash val="sysDash"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Current</c:v>
                </c:pt>
                <c:pt idx="1">
                  <c:v>Future</c:v>
                </c:pt>
              </c:strCache>
            </c:strRef>
          </c:cat>
          <c:val>
            <c:numRef>
              <c:f>Sheet1!$J$2:$J$3</c:f>
              <c:numCache>
                <c:formatCode>#,##0,"kt"</c:formatCode>
                <c:ptCount val="2"/>
                <c:pt idx="0">
                  <c:v>0</c:v>
                </c:pt>
                <c:pt idx="1">
                  <c:v>65000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755D-431B-B92C-F63851A4FF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081150816"/>
        <c:axId val="1081151144"/>
      </c:barChart>
      <c:catAx>
        <c:axId val="10811508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1081151144"/>
        <c:crosses val="autoZero"/>
        <c:auto val="1"/>
        <c:lblAlgn val="ctr"/>
        <c:lblOffset val="100"/>
        <c:noMultiLvlLbl val="0"/>
      </c:catAx>
      <c:valAx>
        <c:axId val="1081151144"/>
        <c:scaling>
          <c:orientation val="minMax"/>
          <c:max val="800000"/>
          <c:min val="0"/>
        </c:scaling>
        <c:delete val="0"/>
        <c:axPos val="l"/>
        <c:numFmt formatCode="#,##0,&quot;kt&quot;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1081150816"/>
        <c:crosses val="autoZero"/>
        <c:crossBetween val="between"/>
        <c:majorUnit val="200000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5.4806107212828942E-2"/>
          <c:y val="0.68838564583528383"/>
          <c:w val="0.94519389278717114"/>
          <c:h val="0.3116144189273438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650" b="0" i="0" u="none" strike="noStrike" kern="1200" baseline="0">
              <a:solidFill>
                <a:schemeClr val="tx1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6566843622295965E-2"/>
          <c:y val="2.7447700103950104E-2"/>
          <c:w val="0.84819228928763191"/>
          <c:h val="0.5941475279365904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Contained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pattFill prst="wdUpDiag">
                <a:fgClr>
                  <a:srgbClr val="80000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8-AD4B-4466-A59A-9E6362BB4F64}"/>
              </c:ext>
            </c:extLst>
          </c:dPt>
          <c:dPt>
            <c:idx val="9"/>
            <c:invertIfNegative val="0"/>
            <c:bubble3D val="0"/>
            <c:spPr>
              <a:pattFill prst="wdUpDiag">
                <a:fgClr>
                  <a:srgbClr val="800000"/>
                </a:fgClr>
                <a:bgClr>
                  <a:schemeClr val="bg1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AD4B-4466-A59A-9E6362BB4F64}"/>
              </c:ext>
            </c:extLst>
          </c:dPt>
          <c:dPt>
            <c:idx val="13"/>
            <c:invertIfNegative val="0"/>
            <c:bubble3D val="0"/>
            <c:spPr>
              <a:pattFill prst="wdUpDiag">
                <a:fgClr>
                  <a:srgbClr val="800000"/>
                </a:fgClr>
                <a:bgClr>
                  <a:prstClr val="white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AD4B-4466-A59A-9E6362BB4F64}"/>
              </c:ext>
            </c:extLst>
          </c:dPt>
          <c:dPt>
            <c:idx val="20"/>
            <c:invertIfNegative val="0"/>
            <c:bubble3D val="0"/>
            <c:spPr>
              <a:pattFill prst="wdUpDiag">
                <a:fgClr>
                  <a:srgbClr val="800000"/>
                </a:fgClr>
                <a:bgClr>
                  <a:prstClr val="white"/>
                </a:bgClr>
              </a:patt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A-AD4B-4466-A59A-9E6362BB4F64}"/>
              </c:ext>
            </c:extLst>
          </c:dPt>
          <c:cat>
            <c:strRef>
              <c:f>Sheet1!$A$2:$A$22</c:f>
              <c:strCache>
                <c:ptCount val="21"/>
                <c:pt idx="0">
                  <c:v>Howards Pass</c:v>
                </c:pt>
                <c:pt idx="1">
                  <c:v>Kholodnenskoe</c:v>
                </c:pt>
                <c:pt idx="2">
                  <c:v>Mehdiabad</c:v>
                </c:pt>
                <c:pt idx="3">
                  <c:v>Akigiruq RD</c:v>
                </c:pt>
                <c:pt idx="4">
                  <c:v>Hemosa</c:v>
                </c:pt>
                <c:pt idx="5">
                  <c:v>Gamsberg</c:v>
                </c:pt>
                <c:pt idx="6">
                  <c:v>Ozemoe</c:v>
                </c:pt>
                <c:pt idx="7">
                  <c:v>Duglad River</c:v>
                </c:pt>
                <c:pt idx="8">
                  <c:v>Gorevsk</c:v>
                </c:pt>
                <c:pt idx="9">
                  <c:v>Teena</c:v>
                </c:pt>
                <c:pt idx="10">
                  <c:v>Admiral's Bay</c:v>
                </c:pt>
                <c:pt idx="11">
                  <c:v>San Gregoria</c:v>
                </c:pt>
                <c:pt idx="12">
                  <c:v>Kipushi</c:v>
                </c:pt>
                <c:pt idx="13">
                  <c:v>Su-Lik RD</c:v>
                </c:pt>
                <c:pt idx="14">
                  <c:v>Los Frailes</c:v>
                </c:pt>
                <c:pt idx="15">
                  <c:v>Cirtonen</c:v>
                </c:pt>
                <c:pt idx="16">
                  <c:v>Dairi</c:v>
                </c:pt>
                <c:pt idx="17">
                  <c:v>Tala Hamza</c:v>
                </c:pt>
                <c:pt idx="18">
                  <c:v>Abra</c:v>
                </c:pt>
                <c:pt idx="19">
                  <c:v>Hackett River</c:v>
                </c:pt>
                <c:pt idx="20">
                  <c:v>Anarraaq RD</c:v>
                </c:pt>
              </c:strCache>
            </c:strRef>
          </c:cat>
          <c:val>
            <c:numRef>
              <c:f>Sheet1!$B$2:$B$22</c:f>
              <c:numCache>
                <c:formatCode>#,##0,,</c:formatCode>
                <c:ptCount val="21"/>
                <c:pt idx="0">
                  <c:v>26000000</c:v>
                </c:pt>
                <c:pt idx="1">
                  <c:v>24400000</c:v>
                </c:pt>
                <c:pt idx="2">
                  <c:v>22800000</c:v>
                </c:pt>
                <c:pt idx="3">
                  <c:v>23800000</c:v>
                </c:pt>
                <c:pt idx="4">
                  <c:v>12500000</c:v>
                </c:pt>
                <c:pt idx="5">
                  <c:v>11900000</c:v>
                </c:pt>
                <c:pt idx="6">
                  <c:v>10000000</c:v>
                </c:pt>
                <c:pt idx="7">
                  <c:v>8900000</c:v>
                </c:pt>
                <c:pt idx="8">
                  <c:v>8500000</c:v>
                </c:pt>
                <c:pt idx="9">
                  <c:v>7500000</c:v>
                </c:pt>
                <c:pt idx="10">
                  <c:v>7000000</c:v>
                </c:pt>
                <c:pt idx="11">
                  <c:v>5600000</c:v>
                </c:pt>
                <c:pt idx="12">
                  <c:v>5000000</c:v>
                </c:pt>
                <c:pt idx="13">
                  <c:v>4500000</c:v>
                </c:pt>
                <c:pt idx="14">
                  <c:v>4100000</c:v>
                </c:pt>
                <c:pt idx="15">
                  <c:v>4000000</c:v>
                </c:pt>
                <c:pt idx="16">
                  <c:v>4000000</c:v>
                </c:pt>
                <c:pt idx="17">
                  <c:v>4000000</c:v>
                </c:pt>
                <c:pt idx="18">
                  <c:v>4000000</c:v>
                </c:pt>
                <c:pt idx="19">
                  <c:v>4000000</c:v>
                </c:pt>
                <c:pt idx="20">
                  <c:v>3700000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4B-4466-A59A-9E6362BB4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1061865048"/>
        <c:axId val="1061863736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Grade (Zn+Pb%)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bg1">
                  <a:lumMod val="65000"/>
                </a:schemeClr>
              </a:solidFill>
              <a:ln w="9525">
                <a:noFill/>
              </a:ln>
              <a:effectLst/>
            </c:spPr>
          </c:marker>
          <c:cat>
            <c:strRef>
              <c:f>Sheet1!$A$2:$A$22</c:f>
              <c:strCache>
                <c:ptCount val="21"/>
                <c:pt idx="0">
                  <c:v>Howards Pass</c:v>
                </c:pt>
                <c:pt idx="1">
                  <c:v>Kholodnenskoe</c:v>
                </c:pt>
                <c:pt idx="2">
                  <c:v>Mehdiabad</c:v>
                </c:pt>
                <c:pt idx="3">
                  <c:v>Akigiruq RD</c:v>
                </c:pt>
                <c:pt idx="4">
                  <c:v>Hemosa</c:v>
                </c:pt>
                <c:pt idx="5">
                  <c:v>Gamsberg</c:v>
                </c:pt>
                <c:pt idx="6">
                  <c:v>Ozemoe</c:v>
                </c:pt>
                <c:pt idx="7">
                  <c:v>Duglad River</c:v>
                </c:pt>
                <c:pt idx="8">
                  <c:v>Gorevsk</c:v>
                </c:pt>
                <c:pt idx="9">
                  <c:v>Teena</c:v>
                </c:pt>
                <c:pt idx="10">
                  <c:v>Admiral's Bay</c:v>
                </c:pt>
                <c:pt idx="11">
                  <c:v>San Gregoria</c:v>
                </c:pt>
                <c:pt idx="12">
                  <c:v>Kipushi</c:v>
                </c:pt>
                <c:pt idx="13">
                  <c:v>Su-Lik RD</c:v>
                </c:pt>
                <c:pt idx="14">
                  <c:v>Los Frailes</c:v>
                </c:pt>
                <c:pt idx="15">
                  <c:v>Cirtonen</c:v>
                </c:pt>
                <c:pt idx="16">
                  <c:v>Dairi</c:v>
                </c:pt>
                <c:pt idx="17">
                  <c:v>Tala Hamza</c:v>
                </c:pt>
                <c:pt idx="18">
                  <c:v>Abra</c:v>
                </c:pt>
                <c:pt idx="19">
                  <c:v>Hackett River</c:v>
                </c:pt>
                <c:pt idx="20">
                  <c:v>Anarraaq RD</c:v>
                </c:pt>
              </c:strCache>
            </c:strRef>
          </c:cat>
          <c:val>
            <c:numRef>
              <c:f>Sheet1!$C$2:$C$22</c:f>
              <c:numCache>
                <c:formatCode>0%</c:formatCode>
                <c:ptCount val="21"/>
                <c:pt idx="0">
                  <c:v>6.4000000000000001E-2</c:v>
                </c:pt>
                <c:pt idx="1">
                  <c:v>4.4999999999999998E-2</c:v>
                </c:pt>
                <c:pt idx="2">
                  <c:v>4.7500000000000001E-2</c:v>
                </c:pt>
                <c:pt idx="3">
                  <c:v>0.17</c:v>
                </c:pt>
                <c:pt idx="4">
                  <c:v>8.3000000000000004E-2</c:v>
                </c:pt>
                <c:pt idx="5">
                  <c:v>7.1999999999999995E-2</c:v>
                </c:pt>
                <c:pt idx="6">
                  <c:v>0.06</c:v>
                </c:pt>
                <c:pt idx="7">
                  <c:v>0.14000000000000001</c:v>
                </c:pt>
                <c:pt idx="8">
                  <c:v>6.6000000000000003E-2</c:v>
                </c:pt>
                <c:pt idx="9">
                  <c:v>0.125</c:v>
                </c:pt>
                <c:pt idx="10">
                  <c:v>6.6000000000000003E-2</c:v>
                </c:pt>
                <c:pt idx="11">
                  <c:v>6.6000000000000003E-2</c:v>
                </c:pt>
                <c:pt idx="12">
                  <c:v>0.28000000000000003</c:v>
                </c:pt>
                <c:pt idx="13">
                  <c:v>0.104</c:v>
                </c:pt>
                <c:pt idx="14">
                  <c:v>5.8999999999999997E-2</c:v>
                </c:pt>
                <c:pt idx="15">
                  <c:v>5.2999999999999999E-2</c:v>
                </c:pt>
                <c:pt idx="16">
                  <c:v>0.18</c:v>
                </c:pt>
                <c:pt idx="17">
                  <c:v>5.5399999999999998E-2</c:v>
                </c:pt>
                <c:pt idx="18">
                  <c:v>0.04</c:v>
                </c:pt>
                <c:pt idx="19">
                  <c:v>4.2500000000000003E-2</c:v>
                </c:pt>
                <c:pt idx="20">
                  <c:v>0.187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D4B-4466-A59A-9E6362BB4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1862424"/>
        <c:axId val="1061871936"/>
      </c:lineChart>
      <c:catAx>
        <c:axId val="1061865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1061863736"/>
        <c:crosses val="autoZero"/>
        <c:auto val="1"/>
        <c:lblAlgn val="ctr"/>
        <c:lblOffset val="100"/>
        <c:noMultiLvlLbl val="0"/>
      </c:catAx>
      <c:valAx>
        <c:axId val="1061863736"/>
        <c:scaling>
          <c:orientation val="minMax"/>
        </c:scaling>
        <c:delete val="0"/>
        <c:axPos val="l"/>
        <c:numFmt formatCode="#,##0,,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1061865048"/>
        <c:crosses val="autoZero"/>
        <c:crossBetween val="between"/>
      </c:valAx>
      <c:valAx>
        <c:axId val="1061871936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1061862424"/>
        <c:crosses val="max"/>
        <c:crossBetween val="between"/>
      </c:valAx>
      <c:catAx>
        <c:axId val="106186242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6187193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0480745684881189"/>
          <c:y val="0.9134534721928107"/>
          <c:w val="0.41574200389403887"/>
          <c:h val="8.528740579521829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1944717847769032E-2"/>
          <c:y val="3.8890227978210339E-2"/>
          <c:w val="0.938055282152231"/>
          <c:h val="0.75789833307832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Teck Resources</c:v>
                </c:pt>
              </c:strCache>
            </c:strRef>
          </c:tx>
          <c:spPr>
            <a:ln w="28575" cap="rnd">
              <a:solidFill>
                <a:srgbClr val="8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Sheet1!$A$2:$A$561</c:f>
              <c:numCache>
                <c:formatCode>m/d/yyyy</c:formatCode>
                <c:ptCount val="560"/>
                <c:pt idx="0">
                  <c:v>43517</c:v>
                </c:pt>
                <c:pt idx="1">
                  <c:v>43516</c:v>
                </c:pt>
                <c:pt idx="2">
                  <c:v>43515</c:v>
                </c:pt>
                <c:pt idx="3">
                  <c:v>43514</c:v>
                </c:pt>
                <c:pt idx="4">
                  <c:v>43513</c:v>
                </c:pt>
                <c:pt idx="5">
                  <c:v>43510</c:v>
                </c:pt>
                <c:pt idx="6">
                  <c:v>43509</c:v>
                </c:pt>
                <c:pt idx="7">
                  <c:v>43508</c:v>
                </c:pt>
                <c:pt idx="8">
                  <c:v>43507</c:v>
                </c:pt>
                <c:pt idx="9">
                  <c:v>43506</c:v>
                </c:pt>
                <c:pt idx="10">
                  <c:v>43503</c:v>
                </c:pt>
                <c:pt idx="11">
                  <c:v>43502</c:v>
                </c:pt>
                <c:pt idx="12">
                  <c:v>43501</c:v>
                </c:pt>
                <c:pt idx="13">
                  <c:v>43500</c:v>
                </c:pt>
                <c:pt idx="14">
                  <c:v>43499</c:v>
                </c:pt>
                <c:pt idx="15">
                  <c:v>43496</c:v>
                </c:pt>
                <c:pt idx="16">
                  <c:v>43495</c:v>
                </c:pt>
                <c:pt idx="17">
                  <c:v>43494</c:v>
                </c:pt>
                <c:pt idx="18">
                  <c:v>43493</c:v>
                </c:pt>
                <c:pt idx="19">
                  <c:v>43492</c:v>
                </c:pt>
                <c:pt idx="20">
                  <c:v>43489</c:v>
                </c:pt>
                <c:pt idx="21">
                  <c:v>43488</c:v>
                </c:pt>
                <c:pt idx="22">
                  <c:v>43487</c:v>
                </c:pt>
                <c:pt idx="23">
                  <c:v>43486</c:v>
                </c:pt>
                <c:pt idx="24">
                  <c:v>43485</c:v>
                </c:pt>
                <c:pt idx="25">
                  <c:v>43482</c:v>
                </c:pt>
                <c:pt idx="26">
                  <c:v>43481</c:v>
                </c:pt>
                <c:pt idx="27">
                  <c:v>43480</c:v>
                </c:pt>
                <c:pt idx="28">
                  <c:v>43479</c:v>
                </c:pt>
                <c:pt idx="29">
                  <c:v>43478</c:v>
                </c:pt>
                <c:pt idx="30">
                  <c:v>43475</c:v>
                </c:pt>
                <c:pt idx="31">
                  <c:v>43474</c:v>
                </c:pt>
                <c:pt idx="32">
                  <c:v>43473</c:v>
                </c:pt>
                <c:pt idx="33">
                  <c:v>43472</c:v>
                </c:pt>
                <c:pt idx="34">
                  <c:v>43471</c:v>
                </c:pt>
                <c:pt idx="35">
                  <c:v>43468</c:v>
                </c:pt>
                <c:pt idx="36">
                  <c:v>43467</c:v>
                </c:pt>
                <c:pt idx="37">
                  <c:v>43466</c:v>
                </c:pt>
                <c:pt idx="38">
                  <c:v>43465</c:v>
                </c:pt>
                <c:pt idx="39">
                  <c:v>43464</c:v>
                </c:pt>
                <c:pt idx="40">
                  <c:v>43461</c:v>
                </c:pt>
                <c:pt idx="41">
                  <c:v>43460</c:v>
                </c:pt>
                <c:pt idx="42">
                  <c:v>43459</c:v>
                </c:pt>
                <c:pt idx="43">
                  <c:v>43458</c:v>
                </c:pt>
                <c:pt idx="44">
                  <c:v>43457</c:v>
                </c:pt>
                <c:pt idx="45">
                  <c:v>43454</c:v>
                </c:pt>
                <c:pt idx="46">
                  <c:v>43453</c:v>
                </c:pt>
                <c:pt idx="47">
                  <c:v>43452</c:v>
                </c:pt>
                <c:pt idx="48">
                  <c:v>43451</c:v>
                </c:pt>
                <c:pt idx="49">
                  <c:v>43450</c:v>
                </c:pt>
                <c:pt idx="50">
                  <c:v>43447</c:v>
                </c:pt>
                <c:pt idx="51">
                  <c:v>43446</c:v>
                </c:pt>
                <c:pt idx="52">
                  <c:v>43445</c:v>
                </c:pt>
                <c:pt idx="53">
                  <c:v>43444</c:v>
                </c:pt>
                <c:pt idx="54">
                  <c:v>43443</c:v>
                </c:pt>
                <c:pt idx="55">
                  <c:v>43440</c:v>
                </c:pt>
                <c:pt idx="56">
                  <c:v>43439</c:v>
                </c:pt>
                <c:pt idx="57">
                  <c:v>43438</c:v>
                </c:pt>
                <c:pt idx="58">
                  <c:v>43437</c:v>
                </c:pt>
                <c:pt idx="59">
                  <c:v>43436</c:v>
                </c:pt>
                <c:pt idx="60">
                  <c:v>43433</c:v>
                </c:pt>
                <c:pt idx="61">
                  <c:v>43432</c:v>
                </c:pt>
                <c:pt idx="62">
                  <c:v>43431</c:v>
                </c:pt>
                <c:pt idx="63">
                  <c:v>43430</c:v>
                </c:pt>
                <c:pt idx="64">
                  <c:v>43429</c:v>
                </c:pt>
                <c:pt idx="65">
                  <c:v>43426</c:v>
                </c:pt>
                <c:pt idx="66">
                  <c:v>43425</c:v>
                </c:pt>
                <c:pt idx="67">
                  <c:v>43424</c:v>
                </c:pt>
                <c:pt idx="68">
                  <c:v>43423</c:v>
                </c:pt>
                <c:pt idx="69">
                  <c:v>43422</c:v>
                </c:pt>
                <c:pt idx="70">
                  <c:v>43419</c:v>
                </c:pt>
                <c:pt idx="71">
                  <c:v>43418</c:v>
                </c:pt>
                <c:pt idx="72">
                  <c:v>43417</c:v>
                </c:pt>
                <c:pt idx="73">
                  <c:v>43416</c:v>
                </c:pt>
                <c:pt idx="74">
                  <c:v>43415</c:v>
                </c:pt>
                <c:pt idx="75">
                  <c:v>43412</c:v>
                </c:pt>
                <c:pt idx="76">
                  <c:v>43411</c:v>
                </c:pt>
                <c:pt idx="77">
                  <c:v>43410</c:v>
                </c:pt>
                <c:pt idx="78">
                  <c:v>43409</c:v>
                </c:pt>
                <c:pt idx="79">
                  <c:v>43408</c:v>
                </c:pt>
                <c:pt idx="80">
                  <c:v>43405</c:v>
                </c:pt>
                <c:pt idx="81">
                  <c:v>43404</c:v>
                </c:pt>
                <c:pt idx="82">
                  <c:v>43403</c:v>
                </c:pt>
                <c:pt idx="83">
                  <c:v>43402</c:v>
                </c:pt>
                <c:pt idx="84">
                  <c:v>43401</c:v>
                </c:pt>
                <c:pt idx="85">
                  <c:v>43398</c:v>
                </c:pt>
                <c:pt idx="86">
                  <c:v>43397</c:v>
                </c:pt>
                <c:pt idx="87">
                  <c:v>43396</c:v>
                </c:pt>
                <c:pt idx="88">
                  <c:v>43395</c:v>
                </c:pt>
                <c:pt idx="89">
                  <c:v>43394</c:v>
                </c:pt>
                <c:pt idx="90">
                  <c:v>43391</c:v>
                </c:pt>
                <c:pt idx="91">
                  <c:v>43390</c:v>
                </c:pt>
                <c:pt idx="92">
                  <c:v>43389</c:v>
                </c:pt>
                <c:pt idx="93">
                  <c:v>43388</c:v>
                </c:pt>
                <c:pt idx="94">
                  <c:v>43387</c:v>
                </c:pt>
                <c:pt idx="95">
                  <c:v>43384</c:v>
                </c:pt>
                <c:pt idx="96">
                  <c:v>43383</c:v>
                </c:pt>
                <c:pt idx="97">
                  <c:v>43382</c:v>
                </c:pt>
                <c:pt idx="98">
                  <c:v>43381</c:v>
                </c:pt>
                <c:pt idx="99">
                  <c:v>43380</c:v>
                </c:pt>
                <c:pt idx="100">
                  <c:v>43377</c:v>
                </c:pt>
                <c:pt idx="101">
                  <c:v>43376</c:v>
                </c:pt>
                <c:pt idx="102">
                  <c:v>43375</c:v>
                </c:pt>
                <c:pt idx="103">
                  <c:v>43374</c:v>
                </c:pt>
                <c:pt idx="104">
                  <c:v>43373</c:v>
                </c:pt>
                <c:pt idx="105">
                  <c:v>43370</c:v>
                </c:pt>
                <c:pt idx="106">
                  <c:v>43369</c:v>
                </c:pt>
                <c:pt idx="107">
                  <c:v>43368</c:v>
                </c:pt>
                <c:pt idx="108">
                  <c:v>43367</c:v>
                </c:pt>
                <c:pt idx="109">
                  <c:v>43366</c:v>
                </c:pt>
                <c:pt idx="110">
                  <c:v>43363</c:v>
                </c:pt>
                <c:pt idx="111">
                  <c:v>43362</c:v>
                </c:pt>
                <c:pt idx="112">
                  <c:v>43361</c:v>
                </c:pt>
                <c:pt idx="113">
                  <c:v>43360</c:v>
                </c:pt>
                <c:pt idx="114">
                  <c:v>43359</c:v>
                </c:pt>
                <c:pt idx="115">
                  <c:v>43356</c:v>
                </c:pt>
                <c:pt idx="116">
                  <c:v>43355</c:v>
                </c:pt>
                <c:pt idx="117">
                  <c:v>43354</c:v>
                </c:pt>
                <c:pt idx="118">
                  <c:v>43353</c:v>
                </c:pt>
                <c:pt idx="119">
                  <c:v>43352</c:v>
                </c:pt>
                <c:pt idx="120">
                  <c:v>43349</c:v>
                </c:pt>
                <c:pt idx="121">
                  <c:v>43348</c:v>
                </c:pt>
                <c:pt idx="122">
                  <c:v>43347</c:v>
                </c:pt>
                <c:pt idx="123">
                  <c:v>43346</c:v>
                </c:pt>
                <c:pt idx="124">
                  <c:v>43345</c:v>
                </c:pt>
                <c:pt idx="125">
                  <c:v>43342</c:v>
                </c:pt>
                <c:pt idx="126">
                  <c:v>43341</c:v>
                </c:pt>
                <c:pt idx="127">
                  <c:v>43340</c:v>
                </c:pt>
                <c:pt idx="128">
                  <c:v>43339</c:v>
                </c:pt>
                <c:pt idx="129">
                  <c:v>43338</c:v>
                </c:pt>
                <c:pt idx="130">
                  <c:v>43335</c:v>
                </c:pt>
                <c:pt idx="131">
                  <c:v>43334</c:v>
                </c:pt>
                <c:pt idx="132">
                  <c:v>43333</c:v>
                </c:pt>
                <c:pt idx="133">
                  <c:v>43332</c:v>
                </c:pt>
                <c:pt idx="134">
                  <c:v>43331</c:v>
                </c:pt>
                <c:pt idx="135">
                  <c:v>43328</c:v>
                </c:pt>
                <c:pt idx="136">
                  <c:v>43327</c:v>
                </c:pt>
                <c:pt idx="137">
                  <c:v>43326</c:v>
                </c:pt>
                <c:pt idx="138">
                  <c:v>43325</c:v>
                </c:pt>
                <c:pt idx="139">
                  <c:v>43324</c:v>
                </c:pt>
                <c:pt idx="140">
                  <c:v>43321</c:v>
                </c:pt>
                <c:pt idx="141">
                  <c:v>43320</c:v>
                </c:pt>
                <c:pt idx="142">
                  <c:v>43319</c:v>
                </c:pt>
                <c:pt idx="143">
                  <c:v>43318</c:v>
                </c:pt>
                <c:pt idx="144">
                  <c:v>43317</c:v>
                </c:pt>
                <c:pt idx="145">
                  <c:v>43314</c:v>
                </c:pt>
                <c:pt idx="146">
                  <c:v>43313</c:v>
                </c:pt>
                <c:pt idx="147">
                  <c:v>43312</c:v>
                </c:pt>
                <c:pt idx="148">
                  <c:v>43311</c:v>
                </c:pt>
                <c:pt idx="149">
                  <c:v>43310</c:v>
                </c:pt>
                <c:pt idx="150">
                  <c:v>43307</c:v>
                </c:pt>
                <c:pt idx="151">
                  <c:v>43306</c:v>
                </c:pt>
                <c:pt idx="152">
                  <c:v>43305</c:v>
                </c:pt>
                <c:pt idx="153">
                  <c:v>43304</c:v>
                </c:pt>
                <c:pt idx="154">
                  <c:v>43303</c:v>
                </c:pt>
                <c:pt idx="155">
                  <c:v>43300</c:v>
                </c:pt>
                <c:pt idx="156">
                  <c:v>43299</c:v>
                </c:pt>
                <c:pt idx="157">
                  <c:v>43298</c:v>
                </c:pt>
                <c:pt idx="158">
                  <c:v>43297</c:v>
                </c:pt>
                <c:pt idx="159">
                  <c:v>43296</c:v>
                </c:pt>
                <c:pt idx="160">
                  <c:v>43293</c:v>
                </c:pt>
                <c:pt idx="161">
                  <c:v>43292</c:v>
                </c:pt>
                <c:pt idx="162">
                  <c:v>43291</c:v>
                </c:pt>
                <c:pt idx="163">
                  <c:v>43290</c:v>
                </c:pt>
                <c:pt idx="164">
                  <c:v>43289</c:v>
                </c:pt>
                <c:pt idx="165">
                  <c:v>43286</c:v>
                </c:pt>
                <c:pt idx="166">
                  <c:v>43285</c:v>
                </c:pt>
                <c:pt idx="167">
                  <c:v>43284</c:v>
                </c:pt>
                <c:pt idx="168">
                  <c:v>43283</c:v>
                </c:pt>
                <c:pt idx="169">
                  <c:v>43282</c:v>
                </c:pt>
                <c:pt idx="170">
                  <c:v>43279</c:v>
                </c:pt>
                <c:pt idx="171">
                  <c:v>43278</c:v>
                </c:pt>
                <c:pt idx="172">
                  <c:v>43277</c:v>
                </c:pt>
                <c:pt idx="173">
                  <c:v>43276</c:v>
                </c:pt>
                <c:pt idx="174">
                  <c:v>43275</c:v>
                </c:pt>
                <c:pt idx="175">
                  <c:v>43272</c:v>
                </c:pt>
                <c:pt idx="176">
                  <c:v>43271</c:v>
                </c:pt>
                <c:pt idx="177">
                  <c:v>43270</c:v>
                </c:pt>
                <c:pt idx="178">
                  <c:v>43269</c:v>
                </c:pt>
                <c:pt idx="179">
                  <c:v>43268</c:v>
                </c:pt>
                <c:pt idx="180">
                  <c:v>43265</c:v>
                </c:pt>
                <c:pt idx="181">
                  <c:v>43264</c:v>
                </c:pt>
                <c:pt idx="182">
                  <c:v>43263</c:v>
                </c:pt>
                <c:pt idx="183">
                  <c:v>43262</c:v>
                </c:pt>
                <c:pt idx="184">
                  <c:v>43261</c:v>
                </c:pt>
                <c:pt idx="185">
                  <c:v>43258</c:v>
                </c:pt>
                <c:pt idx="186">
                  <c:v>43257</c:v>
                </c:pt>
                <c:pt idx="187">
                  <c:v>43256</c:v>
                </c:pt>
                <c:pt idx="188">
                  <c:v>43255</c:v>
                </c:pt>
                <c:pt idx="189">
                  <c:v>43254</c:v>
                </c:pt>
                <c:pt idx="190">
                  <c:v>43251</c:v>
                </c:pt>
                <c:pt idx="191">
                  <c:v>43250</c:v>
                </c:pt>
                <c:pt idx="192">
                  <c:v>43249</c:v>
                </c:pt>
                <c:pt idx="193">
                  <c:v>43248</c:v>
                </c:pt>
                <c:pt idx="194">
                  <c:v>43247</c:v>
                </c:pt>
                <c:pt idx="195">
                  <c:v>43244</c:v>
                </c:pt>
                <c:pt idx="196">
                  <c:v>43243</c:v>
                </c:pt>
                <c:pt idx="197">
                  <c:v>43242</c:v>
                </c:pt>
                <c:pt idx="198">
                  <c:v>43241</c:v>
                </c:pt>
                <c:pt idx="199">
                  <c:v>43240</c:v>
                </c:pt>
                <c:pt idx="200">
                  <c:v>43237</c:v>
                </c:pt>
                <c:pt idx="201">
                  <c:v>43236</c:v>
                </c:pt>
                <c:pt idx="202">
                  <c:v>43235</c:v>
                </c:pt>
                <c:pt idx="203">
                  <c:v>43234</c:v>
                </c:pt>
                <c:pt idx="204">
                  <c:v>43233</c:v>
                </c:pt>
                <c:pt idx="205">
                  <c:v>43230</c:v>
                </c:pt>
                <c:pt idx="206">
                  <c:v>43229</c:v>
                </c:pt>
                <c:pt idx="207">
                  <c:v>43228</c:v>
                </c:pt>
                <c:pt idx="208">
                  <c:v>43227</c:v>
                </c:pt>
                <c:pt idx="209">
                  <c:v>43226</c:v>
                </c:pt>
                <c:pt idx="210">
                  <c:v>43223</c:v>
                </c:pt>
                <c:pt idx="211">
                  <c:v>43222</c:v>
                </c:pt>
                <c:pt idx="212">
                  <c:v>43221</c:v>
                </c:pt>
                <c:pt idx="213">
                  <c:v>43220</c:v>
                </c:pt>
                <c:pt idx="214">
                  <c:v>43219</c:v>
                </c:pt>
                <c:pt idx="215">
                  <c:v>43216</c:v>
                </c:pt>
                <c:pt idx="216">
                  <c:v>43215</c:v>
                </c:pt>
                <c:pt idx="217">
                  <c:v>43214</c:v>
                </c:pt>
                <c:pt idx="218">
                  <c:v>43213</c:v>
                </c:pt>
                <c:pt idx="219">
                  <c:v>43212</c:v>
                </c:pt>
                <c:pt idx="220">
                  <c:v>43209</c:v>
                </c:pt>
                <c:pt idx="221">
                  <c:v>43208</c:v>
                </c:pt>
                <c:pt idx="222">
                  <c:v>43207</c:v>
                </c:pt>
                <c:pt idx="223">
                  <c:v>43206</c:v>
                </c:pt>
                <c:pt idx="224">
                  <c:v>43205</c:v>
                </c:pt>
                <c:pt idx="225">
                  <c:v>43202</c:v>
                </c:pt>
                <c:pt idx="226">
                  <c:v>43201</c:v>
                </c:pt>
                <c:pt idx="227">
                  <c:v>43200</c:v>
                </c:pt>
                <c:pt idx="228">
                  <c:v>43199</c:v>
                </c:pt>
                <c:pt idx="229">
                  <c:v>43198</c:v>
                </c:pt>
                <c:pt idx="230">
                  <c:v>43195</c:v>
                </c:pt>
                <c:pt idx="231">
                  <c:v>43194</c:v>
                </c:pt>
                <c:pt idx="232">
                  <c:v>43193</c:v>
                </c:pt>
                <c:pt idx="233">
                  <c:v>43192</c:v>
                </c:pt>
                <c:pt idx="234">
                  <c:v>43191</c:v>
                </c:pt>
                <c:pt idx="235">
                  <c:v>43188</c:v>
                </c:pt>
                <c:pt idx="236">
                  <c:v>43187</c:v>
                </c:pt>
                <c:pt idx="237">
                  <c:v>43186</c:v>
                </c:pt>
                <c:pt idx="238">
                  <c:v>43185</c:v>
                </c:pt>
                <c:pt idx="239">
                  <c:v>43184</c:v>
                </c:pt>
                <c:pt idx="240">
                  <c:v>43181</c:v>
                </c:pt>
                <c:pt idx="241">
                  <c:v>43180</c:v>
                </c:pt>
                <c:pt idx="242">
                  <c:v>43179</c:v>
                </c:pt>
                <c:pt idx="243">
                  <c:v>43178</c:v>
                </c:pt>
                <c:pt idx="244">
                  <c:v>43177</c:v>
                </c:pt>
                <c:pt idx="245">
                  <c:v>43174</c:v>
                </c:pt>
                <c:pt idx="246">
                  <c:v>43173</c:v>
                </c:pt>
                <c:pt idx="247">
                  <c:v>43172</c:v>
                </c:pt>
                <c:pt idx="248">
                  <c:v>43171</c:v>
                </c:pt>
                <c:pt idx="249">
                  <c:v>43170</c:v>
                </c:pt>
                <c:pt idx="250">
                  <c:v>43167</c:v>
                </c:pt>
                <c:pt idx="251">
                  <c:v>43166</c:v>
                </c:pt>
                <c:pt idx="252">
                  <c:v>43165</c:v>
                </c:pt>
                <c:pt idx="253">
                  <c:v>43164</c:v>
                </c:pt>
                <c:pt idx="254">
                  <c:v>43163</c:v>
                </c:pt>
                <c:pt idx="255">
                  <c:v>43160</c:v>
                </c:pt>
                <c:pt idx="256">
                  <c:v>43159</c:v>
                </c:pt>
                <c:pt idx="257">
                  <c:v>43158</c:v>
                </c:pt>
                <c:pt idx="258">
                  <c:v>43157</c:v>
                </c:pt>
                <c:pt idx="259">
                  <c:v>43156</c:v>
                </c:pt>
                <c:pt idx="260">
                  <c:v>43153</c:v>
                </c:pt>
                <c:pt idx="261">
                  <c:v>43152</c:v>
                </c:pt>
                <c:pt idx="262">
                  <c:v>43151</c:v>
                </c:pt>
                <c:pt idx="263">
                  <c:v>43150</c:v>
                </c:pt>
                <c:pt idx="264">
                  <c:v>43149</c:v>
                </c:pt>
                <c:pt idx="265">
                  <c:v>43146</c:v>
                </c:pt>
                <c:pt idx="266">
                  <c:v>43145</c:v>
                </c:pt>
                <c:pt idx="267">
                  <c:v>43144</c:v>
                </c:pt>
                <c:pt idx="268">
                  <c:v>43143</c:v>
                </c:pt>
                <c:pt idx="269">
                  <c:v>43142</c:v>
                </c:pt>
                <c:pt idx="270">
                  <c:v>43139</c:v>
                </c:pt>
                <c:pt idx="271">
                  <c:v>43138</c:v>
                </c:pt>
                <c:pt idx="272">
                  <c:v>43137</c:v>
                </c:pt>
                <c:pt idx="273">
                  <c:v>43136</c:v>
                </c:pt>
                <c:pt idx="274">
                  <c:v>43135</c:v>
                </c:pt>
                <c:pt idx="275">
                  <c:v>43132</c:v>
                </c:pt>
                <c:pt idx="276">
                  <c:v>43131</c:v>
                </c:pt>
                <c:pt idx="277">
                  <c:v>43130</c:v>
                </c:pt>
                <c:pt idx="278">
                  <c:v>43129</c:v>
                </c:pt>
                <c:pt idx="279">
                  <c:v>43128</c:v>
                </c:pt>
                <c:pt idx="280">
                  <c:v>43125</c:v>
                </c:pt>
                <c:pt idx="281">
                  <c:v>43124</c:v>
                </c:pt>
                <c:pt idx="282">
                  <c:v>43123</c:v>
                </c:pt>
                <c:pt idx="283">
                  <c:v>43122</c:v>
                </c:pt>
                <c:pt idx="284">
                  <c:v>43121</c:v>
                </c:pt>
                <c:pt idx="285">
                  <c:v>43118</c:v>
                </c:pt>
                <c:pt idx="286">
                  <c:v>43117</c:v>
                </c:pt>
                <c:pt idx="287">
                  <c:v>43116</c:v>
                </c:pt>
                <c:pt idx="288">
                  <c:v>43115</c:v>
                </c:pt>
                <c:pt idx="289">
                  <c:v>43114</c:v>
                </c:pt>
                <c:pt idx="290">
                  <c:v>43111</c:v>
                </c:pt>
                <c:pt idx="291">
                  <c:v>43110</c:v>
                </c:pt>
                <c:pt idx="292">
                  <c:v>43109</c:v>
                </c:pt>
                <c:pt idx="293">
                  <c:v>43108</c:v>
                </c:pt>
                <c:pt idx="294">
                  <c:v>43107</c:v>
                </c:pt>
                <c:pt idx="295">
                  <c:v>43104</c:v>
                </c:pt>
                <c:pt idx="296">
                  <c:v>43103</c:v>
                </c:pt>
                <c:pt idx="297">
                  <c:v>43102</c:v>
                </c:pt>
                <c:pt idx="298">
                  <c:v>43101</c:v>
                </c:pt>
              </c:numCache>
            </c:numRef>
          </c:cat>
          <c:val>
            <c:numRef>
              <c:f>Sheet1!$B$2:$B$561</c:f>
              <c:numCache>
                <c:formatCode>0</c:formatCode>
                <c:ptCount val="560"/>
                <c:pt idx="0">
                  <c:v>3.77047</c:v>
                </c:pt>
                <c:pt idx="1">
                  <c:v>3.77047</c:v>
                </c:pt>
                <c:pt idx="2">
                  <c:v>3.8246799999999999</c:v>
                </c:pt>
                <c:pt idx="3">
                  <c:v>3.6770999999999998</c:v>
                </c:pt>
                <c:pt idx="4">
                  <c:v>3.6255000000000002</c:v>
                </c:pt>
                <c:pt idx="5">
                  <c:v>3.6255000000000002</c:v>
                </c:pt>
                <c:pt idx="6">
                  <c:v>3.6303100000000001</c:v>
                </c:pt>
                <c:pt idx="7">
                  <c:v>3.54982</c:v>
                </c:pt>
                <c:pt idx="8">
                  <c:v>3.7169500000000002</c:v>
                </c:pt>
                <c:pt idx="9">
                  <c:v>3.6947000000000001</c:v>
                </c:pt>
                <c:pt idx="10">
                  <c:v>3.7625899999999999</c:v>
                </c:pt>
                <c:pt idx="11">
                  <c:v>3.8183400000000001</c:v>
                </c:pt>
                <c:pt idx="12">
                  <c:v>3.8273999999999999</c:v>
                </c:pt>
                <c:pt idx="13">
                  <c:v>3.8416399999999999</c:v>
                </c:pt>
                <c:pt idx="14">
                  <c:v>3.8075600000000001</c:v>
                </c:pt>
                <c:pt idx="15">
                  <c:v>3.7780200000000002</c:v>
                </c:pt>
                <c:pt idx="16">
                  <c:v>3.9026999999999998</c:v>
                </c:pt>
                <c:pt idx="17">
                  <c:v>3.8716300000000001</c:v>
                </c:pt>
                <c:pt idx="18">
                  <c:v>3.8222800000000001</c:v>
                </c:pt>
                <c:pt idx="19">
                  <c:v>3.7442199999999999</c:v>
                </c:pt>
                <c:pt idx="20">
                  <c:v>3.75875</c:v>
                </c:pt>
                <c:pt idx="21">
                  <c:v>3.6863199999999998</c:v>
                </c:pt>
                <c:pt idx="22">
                  <c:v>3.66126</c:v>
                </c:pt>
                <c:pt idx="23">
                  <c:v>3.7056</c:v>
                </c:pt>
                <c:pt idx="24">
                  <c:v>3.7948900000000001</c:v>
                </c:pt>
                <c:pt idx="25">
                  <c:v>3.7878799999999999</c:v>
                </c:pt>
                <c:pt idx="26">
                  <c:v>3.77264</c:v>
                </c:pt>
                <c:pt idx="27">
                  <c:v>3.72709</c:v>
                </c:pt>
                <c:pt idx="28">
                  <c:v>3.7244999999999999</c:v>
                </c:pt>
                <c:pt idx="29">
                  <c:v>3.73536</c:v>
                </c:pt>
                <c:pt idx="30">
                  <c:v>3.7463600000000001</c:v>
                </c:pt>
                <c:pt idx="31">
                  <c:v>3.7420200000000001</c:v>
                </c:pt>
                <c:pt idx="32">
                  <c:v>3.7453599999999998</c:v>
                </c:pt>
                <c:pt idx="33">
                  <c:v>3.6470899999999999</c:v>
                </c:pt>
                <c:pt idx="34">
                  <c:v>3.53247</c:v>
                </c:pt>
                <c:pt idx="35">
                  <c:v>3.5339399999999999</c:v>
                </c:pt>
                <c:pt idx="36">
                  <c:v>3.3979300000000001</c:v>
                </c:pt>
                <c:pt idx="37">
                  <c:v>3.5729899999999999</c:v>
                </c:pt>
                <c:pt idx="38">
                  <c:v>3.6621899999999998</c:v>
                </c:pt>
                <c:pt idx="39">
                  <c:v>3.6621899999999998</c:v>
                </c:pt>
                <c:pt idx="40">
                  <c:v>3.6004</c:v>
                </c:pt>
                <c:pt idx="41">
                  <c:v>3.6701999999999999</c:v>
                </c:pt>
                <c:pt idx="42">
                  <c:v>3.5066799999999998</c:v>
                </c:pt>
                <c:pt idx="43">
                  <c:v>3.5066799999999998</c:v>
                </c:pt>
                <c:pt idx="44">
                  <c:v>3.5066799999999998</c:v>
                </c:pt>
                <c:pt idx="45">
                  <c:v>3.5418599999999998</c:v>
                </c:pt>
                <c:pt idx="46">
                  <c:v>3.5638000000000001</c:v>
                </c:pt>
                <c:pt idx="47">
                  <c:v>3.52488</c:v>
                </c:pt>
                <c:pt idx="48">
                  <c:v>3.6371899999999999</c:v>
                </c:pt>
                <c:pt idx="49">
                  <c:v>3.6268799999999999</c:v>
                </c:pt>
                <c:pt idx="50">
                  <c:v>3.6999900000000001</c:v>
                </c:pt>
                <c:pt idx="51">
                  <c:v>3.7477299999999998</c:v>
                </c:pt>
                <c:pt idx="52">
                  <c:v>3.7108099999999999</c:v>
                </c:pt>
                <c:pt idx="53">
                  <c:v>3.6553300000000002</c:v>
                </c:pt>
                <c:pt idx="54">
                  <c:v>3.5434999999999999</c:v>
                </c:pt>
                <c:pt idx="55">
                  <c:v>3.57762</c:v>
                </c:pt>
                <c:pt idx="56">
                  <c:v>3.58378</c:v>
                </c:pt>
                <c:pt idx="57">
                  <c:v>3.7114799999999999</c:v>
                </c:pt>
                <c:pt idx="58">
                  <c:v>3.6004700000000001</c:v>
                </c:pt>
                <c:pt idx="59">
                  <c:v>3.5404100000000001</c:v>
                </c:pt>
                <c:pt idx="60">
                  <c:v>3.4109099999999999</c:v>
                </c:pt>
                <c:pt idx="61">
                  <c:v>3.3823599999999998</c:v>
                </c:pt>
                <c:pt idx="62">
                  <c:v>3.4482599999999999</c:v>
                </c:pt>
                <c:pt idx="63">
                  <c:v>3.29725</c:v>
                </c:pt>
                <c:pt idx="64">
                  <c:v>3.3825099999999999</c:v>
                </c:pt>
                <c:pt idx="65">
                  <c:v>3.3644099999999999</c:v>
                </c:pt>
                <c:pt idx="66">
                  <c:v>3.4774500000000002</c:v>
                </c:pt>
                <c:pt idx="67">
                  <c:v>3.4984500000000001</c:v>
                </c:pt>
                <c:pt idx="68">
                  <c:v>3.4444599999999999</c:v>
                </c:pt>
                <c:pt idx="69">
                  <c:v>3.55314</c:v>
                </c:pt>
                <c:pt idx="70">
                  <c:v>3.60988</c:v>
                </c:pt>
                <c:pt idx="71">
                  <c:v>3.6235599999999999</c:v>
                </c:pt>
                <c:pt idx="72">
                  <c:v>3.5202900000000001</c:v>
                </c:pt>
                <c:pt idx="73">
                  <c:v>3.4673099999999999</c:v>
                </c:pt>
                <c:pt idx="74">
                  <c:v>3.4496699999999998</c:v>
                </c:pt>
                <c:pt idx="75">
                  <c:v>3.4719199999999999</c:v>
                </c:pt>
                <c:pt idx="76">
                  <c:v>3.50027</c:v>
                </c:pt>
                <c:pt idx="77">
                  <c:v>3.5738599999999998</c:v>
                </c:pt>
                <c:pt idx="78">
                  <c:v>3.48163</c:v>
                </c:pt>
                <c:pt idx="79">
                  <c:v>3.4949300000000001</c:v>
                </c:pt>
                <c:pt idx="80">
                  <c:v>3.51112</c:v>
                </c:pt>
                <c:pt idx="81">
                  <c:v>3.5150600000000001</c:v>
                </c:pt>
                <c:pt idx="82">
                  <c:v>3.4409200000000002</c:v>
                </c:pt>
                <c:pt idx="83">
                  <c:v>3.2415099999999999</c:v>
                </c:pt>
                <c:pt idx="84">
                  <c:v>3.16371</c:v>
                </c:pt>
                <c:pt idx="85">
                  <c:v>3.19624</c:v>
                </c:pt>
                <c:pt idx="86">
                  <c:v>3.42211</c:v>
                </c:pt>
                <c:pt idx="87">
                  <c:v>3.6335799999999998</c:v>
                </c:pt>
                <c:pt idx="88">
                  <c:v>3.8137699999999999</c:v>
                </c:pt>
                <c:pt idx="89">
                  <c:v>4.0317299999999996</c:v>
                </c:pt>
                <c:pt idx="90">
                  <c:v>4.0090000000000003</c:v>
                </c:pt>
                <c:pt idx="91">
                  <c:v>4.0170000000000003</c:v>
                </c:pt>
                <c:pt idx="92">
                  <c:v>4.0507400000000002</c:v>
                </c:pt>
                <c:pt idx="93">
                  <c:v>4.0972400000000002</c:v>
                </c:pt>
                <c:pt idx="94">
                  <c:v>4.0195100000000004</c:v>
                </c:pt>
                <c:pt idx="95">
                  <c:v>3.9770699999999999</c:v>
                </c:pt>
                <c:pt idx="96">
                  <c:v>4.0006599999999999</c:v>
                </c:pt>
                <c:pt idx="97">
                  <c:v>3.8862999999999999</c:v>
                </c:pt>
                <c:pt idx="98">
                  <c:v>4.02461</c:v>
                </c:pt>
                <c:pt idx="99">
                  <c:v>4.0551199999999996</c:v>
                </c:pt>
                <c:pt idx="100">
                  <c:v>4.0551199999999996</c:v>
                </c:pt>
                <c:pt idx="101">
                  <c:v>3.99099</c:v>
                </c:pt>
                <c:pt idx="102">
                  <c:v>4.07409</c:v>
                </c:pt>
                <c:pt idx="103">
                  <c:v>4.0814199999999996</c:v>
                </c:pt>
                <c:pt idx="104">
                  <c:v>4.1402299999999999</c:v>
                </c:pt>
                <c:pt idx="105">
                  <c:v>4.06128</c:v>
                </c:pt>
                <c:pt idx="106">
                  <c:v>4.0753899999999996</c:v>
                </c:pt>
                <c:pt idx="107">
                  <c:v>4.08751</c:v>
                </c:pt>
                <c:pt idx="108">
                  <c:v>4.14839</c:v>
                </c:pt>
                <c:pt idx="109">
                  <c:v>4.1453899999999999</c:v>
                </c:pt>
                <c:pt idx="110">
                  <c:v>4.2584099999999996</c:v>
                </c:pt>
                <c:pt idx="111">
                  <c:v>4.1853499999999997</c:v>
                </c:pt>
                <c:pt idx="112">
                  <c:v>4.1374599999999999</c:v>
                </c:pt>
                <c:pt idx="113">
                  <c:v>4.1113200000000001</c:v>
                </c:pt>
                <c:pt idx="114">
                  <c:v>4.0210999999999997</c:v>
                </c:pt>
                <c:pt idx="115">
                  <c:v>4.0030200000000002</c:v>
                </c:pt>
                <c:pt idx="116">
                  <c:v>3.9601799999999998</c:v>
                </c:pt>
                <c:pt idx="117">
                  <c:v>3.9261499999999998</c:v>
                </c:pt>
                <c:pt idx="118">
                  <c:v>3.8363800000000001</c:v>
                </c:pt>
                <c:pt idx="119">
                  <c:v>3.8161999999999998</c:v>
                </c:pt>
                <c:pt idx="120">
                  <c:v>3.8353000000000002</c:v>
                </c:pt>
                <c:pt idx="121">
                  <c:v>3.8551700000000002</c:v>
                </c:pt>
                <c:pt idx="122">
                  <c:v>3.8750900000000001</c:v>
                </c:pt>
                <c:pt idx="123">
                  <c:v>3.8801000000000001</c:v>
                </c:pt>
                <c:pt idx="124">
                  <c:v>3.8870399999999998</c:v>
                </c:pt>
                <c:pt idx="125">
                  <c:v>3.8870399999999998</c:v>
                </c:pt>
                <c:pt idx="126">
                  <c:v>3.9511400000000001</c:v>
                </c:pt>
                <c:pt idx="127">
                  <c:v>4.0131199999999998</c:v>
                </c:pt>
                <c:pt idx="128">
                  <c:v>4.0436199999999998</c:v>
                </c:pt>
                <c:pt idx="129">
                  <c:v>4.0238800000000001</c:v>
                </c:pt>
                <c:pt idx="130">
                  <c:v>3.9207999999999998</c:v>
                </c:pt>
                <c:pt idx="131">
                  <c:v>3.88123</c:v>
                </c:pt>
                <c:pt idx="132">
                  <c:v>3.9439799999999998</c:v>
                </c:pt>
                <c:pt idx="133">
                  <c:v>3.8945500000000002</c:v>
                </c:pt>
                <c:pt idx="134">
                  <c:v>3.9066299999999998</c:v>
                </c:pt>
                <c:pt idx="135">
                  <c:v>3.9171100000000001</c:v>
                </c:pt>
                <c:pt idx="136">
                  <c:v>3.8962400000000001</c:v>
                </c:pt>
                <c:pt idx="137">
                  <c:v>3.8526600000000002</c:v>
                </c:pt>
                <c:pt idx="138">
                  <c:v>4.0659200000000002</c:v>
                </c:pt>
                <c:pt idx="139">
                  <c:v>4.09192</c:v>
                </c:pt>
                <c:pt idx="140">
                  <c:v>4.1410799999999997</c:v>
                </c:pt>
                <c:pt idx="141">
                  <c:v>4.2020900000000001</c:v>
                </c:pt>
                <c:pt idx="142">
                  <c:v>4.2065400000000004</c:v>
                </c:pt>
                <c:pt idx="143">
                  <c:v>4.1755199999999997</c:v>
                </c:pt>
                <c:pt idx="144">
                  <c:v>4.1712800000000003</c:v>
                </c:pt>
                <c:pt idx="145">
                  <c:v>4.1712800000000003</c:v>
                </c:pt>
                <c:pt idx="146">
                  <c:v>4.1783400000000004</c:v>
                </c:pt>
                <c:pt idx="147">
                  <c:v>4.1878000000000002</c:v>
                </c:pt>
                <c:pt idx="148">
                  <c:v>4.3446100000000003</c:v>
                </c:pt>
                <c:pt idx="149">
                  <c:v>4.2522099999999998</c:v>
                </c:pt>
                <c:pt idx="150">
                  <c:v>4.33371</c:v>
                </c:pt>
                <c:pt idx="151">
                  <c:v>4.5003900000000003</c:v>
                </c:pt>
                <c:pt idx="152">
                  <c:v>4.3374800000000002</c:v>
                </c:pt>
                <c:pt idx="153">
                  <c:v>4.3482200000000004</c:v>
                </c:pt>
                <c:pt idx="154">
                  <c:v>4.2966100000000003</c:v>
                </c:pt>
                <c:pt idx="155">
                  <c:v>4.27705</c:v>
                </c:pt>
                <c:pt idx="156">
                  <c:v>4.2851900000000001</c:v>
                </c:pt>
                <c:pt idx="157">
                  <c:v>4.37615</c:v>
                </c:pt>
                <c:pt idx="158">
                  <c:v>4.3048999999999999</c:v>
                </c:pt>
                <c:pt idx="159">
                  <c:v>4.2738699999999996</c:v>
                </c:pt>
                <c:pt idx="160">
                  <c:v>4.3231099999999998</c:v>
                </c:pt>
                <c:pt idx="161">
                  <c:v>4.3096300000000003</c:v>
                </c:pt>
                <c:pt idx="162">
                  <c:v>4.25</c:v>
                </c:pt>
                <c:pt idx="163">
                  <c:v>4.4043999999999999</c:v>
                </c:pt>
                <c:pt idx="164">
                  <c:v>4.4263700000000004</c:v>
                </c:pt>
                <c:pt idx="165">
                  <c:v>4.36036</c:v>
                </c:pt>
                <c:pt idx="166">
                  <c:v>4.3314399999999997</c:v>
                </c:pt>
                <c:pt idx="167">
                  <c:v>4.3225899999999999</c:v>
                </c:pt>
                <c:pt idx="168">
                  <c:v>4.3031199999999998</c:v>
                </c:pt>
                <c:pt idx="169">
                  <c:v>4.4236300000000002</c:v>
                </c:pt>
                <c:pt idx="170">
                  <c:v>4.4236300000000002</c:v>
                </c:pt>
                <c:pt idx="171">
                  <c:v>4.3434999999999997</c:v>
                </c:pt>
                <c:pt idx="172">
                  <c:v>4.3988699999999996</c:v>
                </c:pt>
                <c:pt idx="173">
                  <c:v>4.3935300000000002</c:v>
                </c:pt>
                <c:pt idx="174">
                  <c:v>4.3640600000000003</c:v>
                </c:pt>
                <c:pt idx="175">
                  <c:v>4.5384399999999996</c:v>
                </c:pt>
                <c:pt idx="176">
                  <c:v>4.5298299999999996</c:v>
                </c:pt>
                <c:pt idx="177">
                  <c:v>4.5934600000000003</c:v>
                </c:pt>
                <c:pt idx="178">
                  <c:v>4.5759999999999996</c:v>
                </c:pt>
                <c:pt idx="179">
                  <c:v>4.5968499999999999</c:v>
                </c:pt>
                <c:pt idx="180">
                  <c:v>4.62453</c:v>
                </c:pt>
                <c:pt idx="181">
                  <c:v>4.8298199999999998</c:v>
                </c:pt>
                <c:pt idx="182">
                  <c:v>4.8968299999999996</c:v>
                </c:pt>
                <c:pt idx="183">
                  <c:v>4.9044600000000003</c:v>
                </c:pt>
                <c:pt idx="184">
                  <c:v>4.9335599999999999</c:v>
                </c:pt>
                <c:pt idx="185">
                  <c:v>4.9089799999999997</c:v>
                </c:pt>
                <c:pt idx="186">
                  <c:v>4.9178499999999996</c:v>
                </c:pt>
                <c:pt idx="187">
                  <c:v>4.9013099999999996</c:v>
                </c:pt>
                <c:pt idx="188">
                  <c:v>4.8201200000000002</c:v>
                </c:pt>
                <c:pt idx="189">
                  <c:v>4.6363599999999998</c:v>
                </c:pt>
                <c:pt idx="190">
                  <c:v>4.64283</c:v>
                </c:pt>
                <c:pt idx="191">
                  <c:v>4.5969100000000003</c:v>
                </c:pt>
                <c:pt idx="192">
                  <c:v>4.5918299999999999</c:v>
                </c:pt>
                <c:pt idx="193">
                  <c:v>4.48644</c:v>
                </c:pt>
                <c:pt idx="194">
                  <c:v>4.5260600000000002</c:v>
                </c:pt>
                <c:pt idx="195">
                  <c:v>4.55654</c:v>
                </c:pt>
                <c:pt idx="196">
                  <c:v>4.6276599999999997</c:v>
                </c:pt>
                <c:pt idx="197">
                  <c:v>4.5895400000000004</c:v>
                </c:pt>
                <c:pt idx="198">
                  <c:v>4.7443400000000002</c:v>
                </c:pt>
                <c:pt idx="199">
                  <c:v>4.7179700000000002</c:v>
                </c:pt>
                <c:pt idx="200">
                  <c:v>4.7179700000000002</c:v>
                </c:pt>
                <c:pt idx="201">
                  <c:v>4.7447699999999999</c:v>
                </c:pt>
                <c:pt idx="202">
                  <c:v>4.7585499999999996</c:v>
                </c:pt>
                <c:pt idx="203">
                  <c:v>4.6996000000000002</c:v>
                </c:pt>
                <c:pt idx="204">
                  <c:v>4.7181300000000004</c:v>
                </c:pt>
                <c:pt idx="205">
                  <c:v>4.6379000000000001</c:v>
                </c:pt>
                <c:pt idx="206">
                  <c:v>4.5666599999999997</c:v>
                </c:pt>
                <c:pt idx="207">
                  <c:v>4.4920900000000001</c:v>
                </c:pt>
                <c:pt idx="208">
                  <c:v>4.3711900000000004</c:v>
                </c:pt>
                <c:pt idx="209">
                  <c:v>4.4343599999999999</c:v>
                </c:pt>
                <c:pt idx="210">
                  <c:v>4.4010100000000003</c:v>
                </c:pt>
                <c:pt idx="211">
                  <c:v>4.3572199999999999</c:v>
                </c:pt>
                <c:pt idx="212">
                  <c:v>4.2939800000000004</c:v>
                </c:pt>
                <c:pt idx="213">
                  <c:v>4.2784199999999997</c:v>
                </c:pt>
                <c:pt idx="214">
                  <c:v>4.2990000000000004</c:v>
                </c:pt>
                <c:pt idx="215">
                  <c:v>4.2619199999999999</c:v>
                </c:pt>
                <c:pt idx="216">
                  <c:v>4.2813299999999996</c:v>
                </c:pt>
                <c:pt idx="217">
                  <c:v>4.2600199999999999</c:v>
                </c:pt>
                <c:pt idx="218">
                  <c:v>4.5657699999999997</c:v>
                </c:pt>
                <c:pt idx="219">
                  <c:v>4.6134399999999998</c:v>
                </c:pt>
                <c:pt idx="220">
                  <c:v>4.6985999999999999</c:v>
                </c:pt>
                <c:pt idx="221">
                  <c:v>4.6708600000000002</c:v>
                </c:pt>
                <c:pt idx="222">
                  <c:v>4.7022199999999996</c:v>
                </c:pt>
                <c:pt idx="223">
                  <c:v>4.5929900000000004</c:v>
                </c:pt>
                <c:pt idx="224">
                  <c:v>4.5755999999999997</c:v>
                </c:pt>
                <c:pt idx="225">
                  <c:v>4.6538500000000003</c:v>
                </c:pt>
                <c:pt idx="226">
                  <c:v>4.5814899999999996</c:v>
                </c:pt>
                <c:pt idx="227">
                  <c:v>4.6489099999999999</c:v>
                </c:pt>
                <c:pt idx="228">
                  <c:v>4.7575900000000004</c:v>
                </c:pt>
                <c:pt idx="229">
                  <c:v>4.6163800000000004</c:v>
                </c:pt>
                <c:pt idx="230">
                  <c:v>4.6437999999999997</c:v>
                </c:pt>
                <c:pt idx="231">
                  <c:v>4.6995199999999997</c:v>
                </c:pt>
                <c:pt idx="232">
                  <c:v>4.5973800000000002</c:v>
                </c:pt>
                <c:pt idx="233">
                  <c:v>4.5917199999999996</c:v>
                </c:pt>
                <c:pt idx="234">
                  <c:v>4.5716000000000001</c:v>
                </c:pt>
                <c:pt idx="235">
                  <c:v>4.6113900000000001</c:v>
                </c:pt>
                <c:pt idx="236">
                  <c:v>4.6113900000000001</c:v>
                </c:pt>
                <c:pt idx="237">
                  <c:v>4.4575100000000001</c:v>
                </c:pt>
                <c:pt idx="238">
                  <c:v>4.5481299999999996</c:v>
                </c:pt>
                <c:pt idx="239">
                  <c:v>4.6189</c:v>
                </c:pt>
                <c:pt idx="240">
                  <c:v>4.5707000000000004</c:v>
                </c:pt>
                <c:pt idx="241">
                  <c:v>4.6662999999999997</c:v>
                </c:pt>
                <c:pt idx="242">
                  <c:v>4.8321199999999997</c:v>
                </c:pt>
                <c:pt idx="243">
                  <c:v>4.7717499999999999</c:v>
                </c:pt>
                <c:pt idx="244">
                  <c:v>4.7626999999999997</c:v>
                </c:pt>
                <c:pt idx="245">
                  <c:v>4.91059</c:v>
                </c:pt>
                <c:pt idx="246">
                  <c:v>4.8633600000000001</c:v>
                </c:pt>
                <c:pt idx="247">
                  <c:v>4.8530699999999998</c:v>
                </c:pt>
                <c:pt idx="248">
                  <c:v>4.8014900000000003</c:v>
                </c:pt>
                <c:pt idx="249">
                  <c:v>4.7025100000000002</c:v>
                </c:pt>
                <c:pt idx="250">
                  <c:v>4.6745299999999999</c:v>
                </c:pt>
                <c:pt idx="251">
                  <c:v>4.7516600000000002</c:v>
                </c:pt>
                <c:pt idx="252">
                  <c:v>4.95296</c:v>
                </c:pt>
                <c:pt idx="253">
                  <c:v>4.9810299999999996</c:v>
                </c:pt>
                <c:pt idx="254">
                  <c:v>4.9365199999999998</c:v>
                </c:pt>
                <c:pt idx="255">
                  <c:v>4.9501999999999997</c:v>
                </c:pt>
                <c:pt idx="256">
                  <c:v>4.9733700000000001</c:v>
                </c:pt>
                <c:pt idx="257">
                  <c:v>4.6089099999999998</c:v>
                </c:pt>
                <c:pt idx="258">
                  <c:v>4.6901999999999999</c:v>
                </c:pt>
                <c:pt idx="259">
                  <c:v>4.7037599999999999</c:v>
                </c:pt>
                <c:pt idx="260">
                  <c:v>4.6787299999999998</c:v>
                </c:pt>
                <c:pt idx="261">
                  <c:v>4.6509</c:v>
                </c:pt>
                <c:pt idx="262">
                  <c:v>4.6290699999999996</c:v>
                </c:pt>
                <c:pt idx="263">
                  <c:v>4.6023800000000001</c:v>
                </c:pt>
                <c:pt idx="264">
                  <c:v>4.6778899999999997</c:v>
                </c:pt>
                <c:pt idx="265">
                  <c:v>4.6778899999999997</c:v>
                </c:pt>
                <c:pt idx="266">
                  <c:v>4.7197300000000002</c:v>
                </c:pt>
                <c:pt idx="267">
                  <c:v>4.73482</c:v>
                </c:pt>
                <c:pt idx="268">
                  <c:v>4.6752399999999996</c:v>
                </c:pt>
                <c:pt idx="269">
                  <c:v>4.5297599999999996</c:v>
                </c:pt>
                <c:pt idx="270">
                  <c:v>4.4251199999999997</c:v>
                </c:pt>
                <c:pt idx="271">
                  <c:v>4.2685399999999998</c:v>
                </c:pt>
                <c:pt idx="272">
                  <c:v>4.4050500000000001</c:v>
                </c:pt>
                <c:pt idx="273">
                  <c:v>4.5309499999999998</c:v>
                </c:pt>
                <c:pt idx="274">
                  <c:v>4.4026500000000004</c:v>
                </c:pt>
                <c:pt idx="275">
                  <c:v>4.4575399999999998</c:v>
                </c:pt>
                <c:pt idx="276">
                  <c:v>4.6104900000000004</c:v>
                </c:pt>
                <c:pt idx="277">
                  <c:v>4.5106999999999999</c:v>
                </c:pt>
                <c:pt idx="278">
                  <c:v>4.5406599999999999</c:v>
                </c:pt>
                <c:pt idx="279">
                  <c:v>4.5629900000000001</c:v>
                </c:pt>
                <c:pt idx="280">
                  <c:v>4.5518900000000002</c:v>
                </c:pt>
                <c:pt idx="281">
                  <c:v>4.5422200000000004</c:v>
                </c:pt>
                <c:pt idx="282">
                  <c:v>4.52468</c:v>
                </c:pt>
                <c:pt idx="283">
                  <c:v>4.5097500000000004</c:v>
                </c:pt>
                <c:pt idx="284">
                  <c:v>4.58873</c:v>
                </c:pt>
                <c:pt idx="285">
                  <c:v>4.64175</c:v>
                </c:pt>
                <c:pt idx="286">
                  <c:v>4.5895700000000001</c:v>
                </c:pt>
                <c:pt idx="287">
                  <c:v>4.6697800000000003</c:v>
                </c:pt>
                <c:pt idx="288">
                  <c:v>4.6689800000000004</c:v>
                </c:pt>
                <c:pt idx="289">
                  <c:v>4.8270200000000001</c:v>
                </c:pt>
                <c:pt idx="290">
                  <c:v>4.7885299999999997</c:v>
                </c:pt>
                <c:pt idx="291">
                  <c:v>4.7529399999999997</c:v>
                </c:pt>
                <c:pt idx="292">
                  <c:v>4.6137100000000002</c:v>
                </c:pt>
                <c:pt idx="293">
                  <c:v>4.5130499999999998</c:v>
                </c:pt>
                <c:pt idx="294">
                  <c:v>4.5097500000000004</c:v>
                </c:pt>
                <c:pt idx="295">
                  <c:v>4.35358</c:v>
                </c:pt>
                <c:pt idx="296">
                  <c:v>4.3477699999999997</c:v>
                </c:pt>
                <c:pt idx="297">
                  <c:v>4.29765</c:v>
                </c:pt>
                <c:pt idx="298">
                  <c:v>4.3323700000000001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83C-4675-9712-DF05689978E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Copper Producer Avg</c:v>
                </c:pt>
              </c:strCache>
            </c:strRef>
          </c:tx>
          <c:spPr>
            <a:ln w="28575" cap="rnd">
              <a:solidFill>
                <a:srgbClr val="DCCAC9"/>
              </a:solidFill>
              <a:round/>
            </a:ln>
            <a:effectLst/>
          </c:spPr>
          <c:marker>
            <c:symbol val="none"/>
          </c:marker>
          <c:cat>
            <c:numRef>
              <c:f>Sheet1!$A$2:$A$561</c:f>
              <c:numCache>
                <c:formatCode>m/d/yyyy</c:formatCode>
                <c:ptCount val="560"/>
                <c:pt idx="0">
                  <c:v>43517</c:v>
                </c:pt>
                <c:pt idx="1">
                  <c:v>43516</c:v>
                </c:pt>
                <c:pt idx="2">
                  <c:v>43515</c:v>
                </c:pt>
                <c:pt idx="3">
                  <c:v>43514</c:v>
                </c:pt>
                <c:pt idx="4">
                  <c:v>43513</c:v>
                </c:pt>
                <c:pt idx="5">
                  <c:v>43510</c:v>
                </c:pt>
                <c:pt idx="6">
                  <c:v>43509</c:v>
                </c:pt>
                <c:pt idx="7">
                  <c:v>43508</c:v>
                </c:pt>
                <c:pt idx="8">
                  <c:v>43507</c:v>
                </c:pt>
                <c:pt idx="9">
                  <c:v>43506</c:v>
                </c:pt>
                <c:pt idx="10">
                  <c:v>43503</c:v>
                </c:pt>
                <c:pt idx="11">
                  <c:v>43502</c:v>
                </c:pt>
                <c:pt idx="12">
                  <c:v>43501</c:v>
                </c:pt>
                <c:pt idx="13">
                  <c:v>43500</c:v>
                </c:pt>
                <c:pt idx="14">
                  <c:v>43499</c:v>
                </c:pt>
                <c:pt idx="15">
                  <c:v>43496</c:v>
                </c:pt>
                <c:pt idx="16">
                  <c:v>43495</c:v>
                </c:pt>
                <c:pt idx="17">
                  <c:v>43494</c:v>
                </c:pt>
                <c:pt idx="18">
                  <c:v>43493</c:v>
                </c:pt>
                <c:pt idx="19">
                  <c:v>43492</c:v>
                </c:pt>
                <c:pt idx="20">
                  <c:v>43489</c:v>
                </c:pt>
                <c:pt idx="21">
                  <c:v>43488</c:v>
                </c:pt>
                <c:pt idx="22">
                  <c:v>43487</c:v>
                </c:pt>
                <c:pt idx="23">
                  <c:v>43486</c:v>
                </c:pt>
                <c:pt idx="24">
                  <c:v>43485</c:v>
                </c:pt>
                <c:pt idx="25">
                  <c:v>43482</c:v>
                </c:pt>
                <c:pt idx="26">
                  <c:v>43481</c:v>
                </c:pt>
                <c:pt idx="27">
                  <c:v>43480</c:v>
                </c:pt>
                <c:pt idx="28">
                  <c:v>43479</c:v>
                </c:pt>
                <c:pt idx="29">
                  <c:v>43478</c:v>
                </c:pt>
                <c:pt idx="30">
                  <c:v>43475</c:v>
                </c:pt>
                <c:pt idx="31">
                  <c:v>43474</c:v>
                </c:pt>
                <c:pt idx="32">
                  <c:v>43473</c:v>
                </c:pt>
                <c:pt idx="33">
                  <c:v>43472</c:v>
                </c:pt>
                <c:pt idx="34">
                  <c:v>43471</c:v>
                </c:pt>
                <c:pt idx="35">
                  <c:v>43468</c:v>
                </c:pt>
                <c:pt idx="36">
                  <c:v>43467</c:v>
                </c:pt>
                <c:pt idx="37">
                  <c:v>43466</c:v>
                </c:pt>
                <c:pt idx="38">
                  <c:v>43465</c:v>
                </c:pt>
                <c:pt idx="39">
                  <c:v>43464</c:v>
                </c:pt>
                <c:pt idx="40">
                  <c:v>43461</c:v>
                </c:pt>
                <c:pt idx="41">
                  <c:v>43460</c:v>
                </c:pt>
                <c:pt idx="42">
                  <c:v>43459</c:v>
                </c:pt>
                <c:pt idx="43">
                  <c:v>43458</c:v>
                </c:pt>
                <c:pt idx="44">
                  <c:v>43457</c:v>
                </c:pt>
                <c:pt idx="45">
                  <c:v>43454</c:v>
                </c:pt>
                <c:pt idx="46">
                  <c:v>43453</c:v>
                </c:pt>
                <c:pt idx="47">
                  <c:v>43452</c:v>
                </c:pt>
                <c:pt idx="48">
                  <c:v>43451</c:v>
                </c:pt>
                <c:pt idx="49">
                  <c:v>43450</c:v>
                </c:pt>
                <c:pt idx="50">
                  <c:v>43447</c:v>
                </c:pt>
                <c:pt idx="51">
                  <c:v>43446</c:v>
                </c:pt>
                <c:pt idx="52">
                  <c:v>43445</c:v>
                </c:pt>
                <c:pt idx="53">
                  <c:v>43444</c:v>
                </c:pt>
                <c:pt idx="54">
                  <c:v>43443</c:v>
                </c:pt>
                <c:pt idx="55">
                  <c:v>43440</c:v>
                </c:pt>
                <c:pt idx="56">
                  <c:v>43439</c:v>
                </c:pt>
                <c:pt idx="57">
                  <c:v>43438</c:v>
                </c:pt>
                <c:pt idx="58">
                  <c:v>43437</c:v>
                </c:pt>
                <c:pt idx="59">
                  <c:v>43436</c:v>
                </c:pt>
                <c:pt idx="60">
                  <c:v>43433</c:v>
                </c:pt>
                <c:pt idx="61">
                  <c:v>43432</c:v>
                </c:pt>
                <c:pt idx="62">
                  <c:v>43431</c:v>
                </c:pt>
                <c:pt idx="63">
                  <c:v>43430</c:v>
                </c:pt>
                <c:pt idx="64">
                  <c:v>43429</c:v>
                </c:pt>
                <c:pt idx="65">
                  <c:v>43426</c:v>
                </c:pt>
                <c:pt idx="66">
                  <c:v>43425</c:v>
                </c:pt>
                <c:pt idx="67">
                  <c:v>43424</c:v>
                </c:pt>
                <c:pt idx="68">
                  <c:v>43423</c:v>
                </c:pt>
                <c:pt idx="69">
                  <c:v>43422</c:v>
                </c:pt>
                <c:pt idx="70">
                  <c:v>43419</c:v>
                </c:pt>
                <c:pt idx="71">
                  <c:v>43418</c:v>
                </c:pt>
                <c:pt idx="72">
                  <c:v>43417</c:v>
                </c:pt>
                <c:pt idx="73">
                  <c:v>43416</c:v>
                </c:pt>
                <c:pt idx="74">
                  <c:v>43415</c:v>
                </c:pt>
                <c:pt idx="75">
                  <c:v>43412</c:v>
                </c:pt>
                <c:pt idx="76">
                  <c:v>43411</c:v>
                </c:pt>
                <c:pt idx="77">
                  <c:v>43410</c:v>
                </c:pt>
                <c:pt idx="78">
                  <c:v>43409</c:v>
                </c:pt>
                <c:pt idx="79">
                  <c:v>43408</c:v>
                </c:pt>
                <c:pt idx="80">
                  <c:v>43405</c:v>
                </c:pt>
                <c:pt idx="81">
                  <c:v>43404</c:v>
                </c:pt>
                <c:pt idx="82">
                  <c:v>43403</c:v>
                </c:pt>
                <c:pt idx="83">
                  <c:v>43402</c:v>
                </c:pt>
                <c:pt idx="84">
                  <c:v>43401</c:v>
                </c:pt>
                <c:pt idx="85">
                  <c:v>43398</c:v>
                </c:pt>
                <c:pt idx="86">
                  <c:v>43397</c:v>
                </c:pt>
                <c:pt idx="87">
                  <c:v>43396</c:v>
                </c:pt>
                <c:pt idx="88">
                  <c:v>43395</c:v>
                </c:pt>
                <c:pt idx="89">
                  <c:v>43394</c:v>
                </c:pt>
                <c:pt idx="90">
                  <c:v>43391</c:v>
                </c:pt>
                <c:pt idx="91">
                  <c:v>43390</c:v>
                </c:pt>
                <c:pt idx="92">
                  <c:v>43389</c:v>
                </c:pt>
                <c:pt idx="93">
                  <c:v>43388</c:v>
                </c:pt>
                <c:pt idx="94">
                  <c:v>43387</c:v>
                </c:pt>
                <c:pt idx="95">
                  <c:v>43384</c:v>
                </c:pt>
                <c:pt idx="96">
                  <c:v>43383</c:v>
                </c:pt>
                <c:pt idx="97">
                  <c:v>43382</c:v>
                </c:pt>
                <c:pt idx="98">
                  <c:v>43381</c:v>
                </c:pt>
                <c:pt idx="99">
                  <c:v>43380</c:v>
                </c:pt>
                <c:pt idx="100">
                  <c:v>43377</c:v>
                </c:pt>
                <c:pt idx="101">
                  <c:v>43376</c:v>
                </c:pt>
                <c:pt idx="102">
                  <c:v>43375</c:v>
                </c:pt>
                <c:pt idx="103">
                  <c:v>43374</c:v>
                </c:pt>
                <c:pt idx="104">
                  <c:v>43373</c:v>
                </c:pt>
                <c:pt idx="105">
                  <c:v>43370</c:v>
                </c:pt>
                <c:pt idx="106">
                  <c:v>43369</c:v>
                </c:pt>
                <c:pt idx="107">
                  <c:v>43368</c:v>
                </c:pt>
                <c:pt idx="108">
                  <c:v>43367</c:v>
                </c:pt>
                <c:pt idx="109">
                  <c:v>43366</c:v>
                </c:pt>
                <c:pt idx="110">
                  <c:v>43363</c:v>
                </c:pt>
                <c:pt idx="111">
                  <c:v>43362</c:v>
                </c:pt>
                <c:pt idx="112">
                  <c:v>43361</c:v>
                </c:pt>
                <c:pt idx="113">
                  <c:v>43360</c:v>
                </c:pt>
                <c:pt idx="114">
                  <c:v>43359</c:v>
                </c:pt>
                <c:pt idx="115">
                  <c:v>43356</c:v>
                </c:pt>
                <c:pt idx="116">
                  <c:v>43355</c:v>
                </c:pt>
                <c:pt idx="117">
                  <c:v>43354</c:v>
                </c:pt>
                <c:pt idx="118">
                  <c:v>43353</c:v>
                </c:pt>
                <c:pt idx="119">
                  <c:v>43352</c:v>
                </c:pt>
                <c:pt idx="120">
                  <c:v>43349</c:v>
                </c:pt>
                <c:pt idx="121">
                  <c:v>43348</c:v>
                </c:pt>
                <c:pt idx="122">
                  <c:v>43347</c:v>
                </c:pt>
                <c:pt idx="123">
                  <c:v>43346</c:v>
                </c:pt>
                <c:pt idx="124">
                  <c:v>43345</c:v>
                </c:pt>
                <c:pt idx="125">
                  <c:v>43342</c:v>
                </c:pt>
                <c:pt idx="126">
                  <c:v>43341</c:v>
                </c:pt>
                <c:pt idx="127">
                  <c:v>43340</c:v>
                </c:pt>
                <c:pt idx="128">
                  <c:v>43339</c:v>
                </c:pt>
                <c:pt idx="129">
                  <c:v>43338</c:v>
                </c:pt>
                <c:pt idx="130">
                  <c:v>43335</c:v>
                </c:pt>
                <c:pt idx="131">
                  <c:v>43334</c:v>
                </c:pt>
                <c:pt idx="132">
                  <c:v>43333</c:v>
                </c:pt>
                <c:pt idx="133">
                  <c:v>43332</c:v>
                </c:pt>
                <c:pt idx="134">
                  <c:v>43331</c:v>
                </c:pt>
                <c:pt idx="135">
                  <c:v>43328</c:v>
                </c:pt>
                <c:pt idx="136">
                  <c:v>43327</c:v>
                </c:pt>
                <c:pt idx="137">
                  <c:v>43326</c:v>
                </c:pt>
                <c:pt idx="138">
                  <c:v>43325</c:v>
                </c:pt>
                <c:pt idx="139">
                  <c:v>43324</c:v>
                </c:pt>
                <c:pt idx="140">
                  <c:v>43321</c:v>
                </c:pt>
                <c:pt idx="141">
                  <c:v>43320</c:v>
                </c:pt>
                <c:pt idx="142">
                  <c:v>43319</c:v>
                </c:pt>
                <c:pt idx="143">
                  <c:v>43318</c:v>
                </c:pt>
                <c:pt idx="144">
                  <c:v>43317</c:v>
                </c:pt>
                <c:pt idx="145">
                  <c:v>43314</c:v>
                </c:pt>
                <c:pt idx="146">
                  <c:v>43313</c:v>
                </c:pt>
                <c:pt idx="147">
                  <c:v>43312</c:v>
                </c:pt>
                <c:pt idx="148">
                  <c:v>43311</c:v>
                </c:pt>
                <c:pt idx="149">
                  <c:v>43310</c:v>
                </c:pt>
                <c:pt idx="150">
                  <c:v>43307</c:v>
                </c:pt>
                <c:pt idx="151">
                  <c:v>43306</c:v>
                </c:pt>
                <c:pt idx="152">
                  <c:v>43305</c:v>
                </c:pt>
                <c:pt idx="153">
                  <c:v>43304</c:v>
                </c:pt>
                <c:pt idx="154">
                  <c:v>43303</c:v>
                </c:pt>
                <c:pt idx="155">
                  <c:v>43300</c:v>
                </c:pt>
                <c:pt idx="156">
                  <c:v>43299</c:v>
                </c:pt>
                <c:pt idx="157">
                  <c:v>43298</c:v>
                </c:pt>
                <c:pt idx="158">
                  <c:v>43297</c:v>
                </c:pt>
                <c:pt idx="159">
                  <c:v>43296</c:v>
                </c:pt>
                <c:pt idx="160">
                  <c:v>43293</c:v>
                </c:pt>
                <c:pt idx="161">
                  <c:v>43292</c:v>
                </c:pt>
                <c:pt idx="162">
                  <c:v>43291</c:v>
                </c:pt>
                <c:pt idx="163">
                  <c:v>43290</c:v>
                </c:pt>
                <c:pt idx="164">
                  <c:v>43289</c:v>
                </c:pt>
                <c:pt idx="165">
                  <c:v>43286</c:v>
                </c:pt>
                <c:pt idx="166">
                  <c:v>43285</c:v>
                </c:pt>
                <c:pt idx="167">
                  <c:v>43284</c:v>
                </c:pt>
                <c:pt idx="168">
                  <c:v>43283</c:v>
                </c:pt>
                <c:pt idx="169">
                  <c:v>43282</c:v>
                </c:pt>
                <c:pt idx="170">
                  <c:v>43279</c:v>
                </c:pt>
                <c:pt idx="171">
                  <c:v>43278</c:v>
                </c:pt>
                <c:pt idx="172">
                  <c:v>43277</c:v>
                </c:pt>
                <c:pt idx="173">
                  <c:v>43276</c:v>
                </c:pt>
                <c:pt idx="174">
                  <c:v>43275</c:v>
                </c:pt>
                <c:pt idx="175">
                  <c:v>43272</c:v>
                </c:pt>
                <c:pt idx="176">
                  <c:v>43271</c:v>
                </c:pt>
                <c:pt idx="177">
                  <c:v>43270</c:v>
                </c:pt>
                <c:pt idx="178">
                  <c:v>43269</c:v>
                </c:pt>
                <c:pt idx="179">
                  <c:v>43268</c:v>
                </c:pt>
                <c:pt idx="180">
                  <c:v>43265</c:v>
                </c:pt>
                <c:pt idx="181">
                  <c:v>43264</c:v>
                </c:pt>
                <c:pt idx="182">
                  <c:v>43263</c:v>
                </c:pt>
                <c:pt idx="183">
                  <c:v>43262</c:v>
                </c:pt>
                <c:pt idx="184">
                  <c:v>43261</c:v>
                </c:pt>
                <c:pt idx="185">
                  <c:v>43258</c:v>
                </c:pt>
                <c:pt idx="186">
                  <c:v>43257</c:v>
                </c:pt>
                <c:pt idx="187">
                  <c:v>43256</c:v>
                </c:pt>
                <c:pt idx="188">
                  <c:v>43255</c:v>
                </c:pt>
                <c:pt idx="189">
                  <c:v>43254</c:v>
                </c:pt>
                <c:pt idx="190">
                  <c:v>43251</c:v>
                </c:pt>
                <c:pt idx="191">
                  <c:v>43250</c:v>
                </c:pt>
                <c:pt idx="192">
                  <c:v>43249</c:v>
                </c:pt>
                <c:pt idx="193">
                  <c:v>43248</c:v>
                </c:pt>
                <c:pt idx="194">
                  <c:v>43247</c:v>
                </c:pt>
                <c:pt idx="195">
                  <c:v>43244</c:v>
                </c:pt>
                <c:pt idx="196">
                  <c:v>43243</c:v>
                </c:pt>
                <c:pt idx="197">
                  <c:v>43242</c:v>
                </c:pt>
                <c:pt idx="198">
                  <c:v>43241</c:v>
                </c:pt>
                <c:pt idx="199">
                  <c:v>43240</c:v>
                </c:pt>
                <c:pt idx="200">
                  <c:v>43237</c:v>
                </c:pt>
                <c:pt idx="201">
                  <c:v>43236</c:v>
                </c:pt>
                <c:pt idx="202">
                  <c:v>43235</c:v>
                </c:pt>
                <c:pt idx="203">
                  <c:v>43234</c:v>
                </c:pt>
                <c:pt idx="204">
                  <c:v>43233</c:v>
                </c:pt>
                <c:pt idx="205">
                  <c:v>43230</c:v>
                </c:pt>
                <c:pt idx="206">
                  <c:v>43229</c:v>
                </c:pt>
                <c:pt idx="207">
                  <c:v>43228</c:v>
                </c:pt>
                <c:pt idx="208">
                  <c:v>43227</c:v>
                </c:pt>
                <c:pt idx="209">
                  <c:v>43226</c:v>
                </c:pt>
                <c:pt idx="210">
                  <c:v>43223</c:v>
                </c:pt>
                <c:pt idx="211">
                  <c:v>43222</c:v>
                </c:pt>
                <c:pt idx="212">
                  <c:v>43221</c:v>
                </c:pt>
                <c:pt idx="213">
                  <c:v>43220</c:v>
                </c:pt>
                <c:pt idx="214">
                  <c:v>43219</c:v>
                </c:pt>
                <c:pt idx="215">
                  <c:v>43216</c:v>
                </c:pt>
                <c:pt idx="216">
                  <c:v>43215</c:v>
                </c:pt>
                <c:pt idx="217">
                  <c:v>43214</c:v>
                </c:pt>
                <c:pt idx="218">
                  <c:v>43213</c:v>
                </c:pt>
                <c:pt idx="219">
                  <c:v>43212</c:v>
                </c:pt>
                <c:pt idx="220">
                  <c:v>43209</c:v>
                </c:pt>
                <c:pt idx="221">
                  <c:v>43208</c:v>
                </c:pt>
                <c:pt idx="222">
                  <c:v>43207</c:v>
                </c:pt>
                <c:pt idx="223">
                  <c:v>43206</c:v>
                </c:pt>
                <c:pt idx="224">
                  <c:v>43205</c:v>
                </c:pt>
                <c:pt idx="225">
                  <c:v>43202</c:v>
                </c:pt>
                <c:pt idx="226">
                  <c:v>43201</c:v>
                </c:pt>
                <c:pt idx="227">
                  <c:v>43200</c:v>
                </c:pt>
                <c:pt idx="228">
                  <c:v>43199</c:v>
                </c:pt>
                <c:pt idx="229">
                  <c:v>43198</c:v>
                </c:pt>
                <c:pt idx="230">
                  <c:v>43195</c:v>
                </c:pt>
                <c:pt idx="231">
                  <c:v>43194</c:v>
                </c:pt>
                <c:pt idx="232">
                  <c:v>43193</c:v>
                </c:pt>
                <c:pt idx="233">
                  <c:v>43192</c:v>
                </c:pt>
                <c:pt idx="234">
                  <c:v>43191</c:v>
                </c:pt>
                <c:pt idx="235">
                  <c:v>43188</c:v>
                </c:pt>
                <c:pt idx="236">
                  <c:v>43187</c:v>
                </c:pt>
                <c:pt idx="237">
                  <c:v>43186</c:v>
                </c:pt>
                <c:pt idx="238">
                  <c:v>43185</c:v>
                </c:pt>
                <c:pt idx="239">
                  <c:v>43184</c:v>
                </c:pt>
                <c:pt idx="240">
                  <c:v>43181</c:v>
                </c:pt>
                <c:pt idx="241">
                  <c:v>43180</c:v>
                </c:pt>
                <c:pt idx="242">
                  <c:v>43179</c:v>
                </c:pt>
                <c:pt idx="243">
                  <c:v>43178</c:v>
                </c:pt>
                <c:pt idx="244">
                  <c:v>43177</c:v>
                </c:pt>
                <c:pt idx="245">
                  <c:v>43174</c:v>
                </c:pt>
                <c:pt idx="246">
                  <c:v>43173</c:v>
                </c:pt>
                <c:pt idx="247">
                  <c:v>43172</c:v>
                </c:pt>
                <c:pt idx="248">
                  <c:v>43171</c:v>
                </c:pt>
                <c:pt idx="249">
                  <c:v>43170</c:v>
                </c:pt>
                <c:pt idx="250">
                  <c:v>43167</c:v>
                </c:pt>
                <c:pt idx="251">
                  <c:v>43166</c:v>
                </c:pt>
                <c:pt idx="252">
                  <c:v>43165</c:v>
                </c:pt>
                <c:pt idx="253">
                  <c:v>43164</c:v>
                </c:pt>
                <c:pt idx="254">
                  <c:v>43163</c:v>
                </c:pt>
                <c:pt idx="255">
                  <c:v>43160</c:v>
                </c:pt>
                <c:pt idx="256">
                  <c:v>43159</c:v>
                </c:pt>
                <c:pt idx="257">
                  <c:v>43158</c:v>
                </c:pt>
                <c:pt idx="258">
                  <c:v>43157</c:v>
                </c:pt>
                <c:pt idx="259">
                  <c:v>43156</c:v>
                </c:pt>
                <c:pt idx="260">
                  <c:v>43153</c:v>
                </c:pt>
                <c:pt idx="261">
                  <c:v>43152</c:v>
                </c:pt>
                <c:pt idx="262">
                  <c:v>43151</c:v>
                </c:pt>
                <c:pt idx="263">
                  <c:v>43150</c:v>
                </c:pt>
                <c:pt idx="264">
                  <c:v>43149</c:v>
                </c:pt>
                <c:pt idx="265">
                  <c:v>43146</c:v>
                </c:pt>
                <c:pt idx="266">
                  <c:v>43145</c:v>
                </c:pt>
                <c:pt idx="267">
                  <c:v>43144</c:v>
                </c:pt>
                <c:pt idx="268">
                  <c:v>43143</c:v>
                </c:pt>
                <c:pt idx="269">
                  <c:v>43142</c:v>
                </c:pt>
                <c:pt idx="270">
                  <c:v>43139</c:v>
                </c:pt>
                <c:pt idx="271">
                  <c:v>43138</c:v>
                </c:pt>
                <c:pt idx="272">
                  <c:v>43137</c:v>
                </c:pt>
                <c:pt idx="273">
                  <c:v>43136</c:v>
                </c:pt>
                <c:pt idx="274">
                  <c:v>43135</c:v>
                </c:pt>
                <c:pt idx="275">
                  <c:v>43132</c:v>
                </c:pt>
                <c:pt idx="276">
                  <c:v>43131</c:v>
                </c:pt>
                <c:pt idx="277">
                  <c:v>43130</c:v>
                </c:pt>
                <c:pt idx="278">
                  <c:v>43129</c:v>
                </c:pt>
                <c:pt idx="279">
                  <c:v>43128</c:v>
                </c:pt>
                <c:pt idx="280">
                  <c:v>43125</c:v>
                </c:pt>
                <c:pt idx="281">
                  <c:v>43124</c:v>
                </c:pt>
                <c:pt idx="282">
                  <c:v>43123</c:v>
                </c:pt>
                <c:pt idx="283">
                  <c:v>43122</c:v>
                </c:pt>
                <c:pt idx="284">
                  <c:v>43121</c:v>
                </c:pt>
                <c:pt idx="285">
                  <c:v>43118</c:v>
                </c:pt>
                <c:pt idx="286">
                  <c:v>43117</c:v>
                </c:pt>
                <c:pt idx="287">
                  <c:v>43116</c:v>
                </c:pt>
                <c:pt idx="288">
                  <c:v>43115</c:v>
                </c:pt>
                <c:pt idx="289">
                  <c:v>43114</c:v>
                </c:pt>
                <c:pt idx="290">
                  <c:v>43111</c:v>
                </c:pt>
                <c:pt idx="291">
                  <c:v>43110</c:v>
                </c:pt>
                <c:pt idx="292">
                  <c:v>43109</c:v>
                </c:pt>
                <c:pt idx="293">
                  <c:v>43108</c:v>
                </c:pt>
                <c:pt idx="294">
                  <c:v>43107</c:v>
                </c:pt>
                <c:pt idx="295">
                  <c:v>43104</c:v>
                </c:pt>
                <c:pt idx="296">
                  <c:v>43103</c:v>
                </c:pt>
                <c:pt idx="297">
                  <c:v>43102</c:v>
                </c:pt>
                <c:pt idx="298">
                  <c:v>43101</c:v>
                </c:pt>
              </c:numCache>
            </c:numRef>
          </c:cat>
          <c:val>
            <c:numRef>
              <c:f>Sheet1!$C$2:$C$561</c:f>
              <c:numCache>
                <c:formatCode>0</c:formatCode>
                <c:ptCount val="560"/>
                <c:pt idx="0">
                  <c:v>6.9447319999999992</c:v>
                </c:pt>
                <c:pt idx="1">
                  <c:v>6.9447319999999992</c:v>
                </c:pt>
                <c:pt idx="2">
                  <c:v>6.9836200000000002</c:v>
                </c:pt>
                <c:pt idx="3">
                  <c:v>6.8320740000000004</c:v>
                </c:pt>
                <c:pt idx="4">
                  <c:v>6.5113839999999996</c:v>
                </c:pt>
                <c:pt idx="5">
                  <c:v>6.5031599999999994</c:v>
                </c:pt>
                <c:pt idx="6">
                  <c:v>6.0783839999999998</c:v>
                </c:pt>
                <c:pt idx="7">
                  <c:v>6.0294359999999996</c:v>
                </c:pt>
                <c:pt idx="8">
                  <c:v>5.8683940000000003</c:v>
                </c:pt>
                <c:pt idx="9">
                  <c:v>5.8945020000000001</c:v>
                </c:pt>
                <c:pt idx="10">
                  <c:v>5.9730299999999996</c:v>
                </c:pt>
                <c:pt idx="11">
                  <c:v>6.0485160000000011</c:v>
                </c:pt>
                <c:pt idx="12">
                  <c:v>6.1539299999999999</c:v>
                </c:pt>
                <c:pt idx="13">
                  <c:v>6.099202</c:v>
                </c:pt>
                <c:pt idx="14">
                  <c:v>6.1081660000000007</c:v>
                </c:pt>
                <c:pt idx="15">
                  <c:v>6.1084719999999999</c:v>
                </c:pt>
                <c:pt idx="16">
                  <c:v>6.1255480000000002</c:v>
                </c:pt>
                <c:pt idx="17">
                  <c:v>6.038716</c:v>
                </c:pt>
                <c:pt idx="18">
                  <c:v>5.9068680000000011</c:v>
                </c:pt>
                <c:pt idx="19">
                  <c:v>5.7852420000000002</c:v>
                </c:pt>
                <c:pt idx="20">
                  <c:v>5.8349879999999992</c:v>
                </c:pt>
                <c:pt idx="21">
                  <c:v>5.6042839999999998</c:v>
                </c:pt>
                <c:pt idx="22">
                  <c:v>5.6642520000000003</c:v>
                </c:pt>
                <c:pt idx="23">
                  <c:v>5.6952459999999991</c:v>
                </c:pt>
                <c:pt idx="24">
                  <c:v>5.8024460000000007</c:v>
                </c:pt>
                <c:pt idx="25">
                  <c:v>5.822616</c:v>
                </c:pt>
                <c:pt idx="26">
                  <c:v>5.8051700000000004</c:v>
                </c:pt>
                <c:pt idx="27">
                  <c:v>5.7388759999999994</c:v>
                </c:pt>
                <c:pt idx="28">
                  <c:v>5.5694479999999995</c:v>
                </c:pt>
                <c:pt idx="29">
                  <c:v>5.6384460000000001</c:v>
                </c:pt>
                <c:pt idx="30">
                  <c:v>5.6418460000000001</c:v>
                </c:pt>
                <c:pt idx="31">
                  <c:v>5.624098</c:v>
                </c:pt>
                <c:pt idx="32">
                  <c:v>5.6661479999999997</c:v>
                </c:pt>
                <c:pt idx="33">
                  <c:v>5.5723180000000001</c:v>
                </c:pt>
                <c:pt idx="34">
                  <c:v>5.4717900000000004</c:v>
                </c:pt>
                <c:pt idx="35">
                  <c:v>5.4950659999999996</c:v>
                </c:pt>
                <c:pt idx="36">
                  <c:v>5.2254640000000006</c:v>
                </c:pt>
                <c:pt idx="37">
                  <c:v>5.4050079999999996</c:v>
                </c:pt>
                <c:pt idx="38">
                  <c:v>5.4441959999999998</c:v>
                </c:pt>
                <c:pt idx="39">
                  <c:v>5.4441959999999998</c:v>
                </c:pt>
                <c:pt idx="40">
                  <c:v>5.3970699999999994</c:v>
                </c:pt>
                <c:pt idx="41">
                  <c:v>5.4437060000000006</c:v>
                </c:pt>
                <c:pt idx="42">
                  <c:v>5.3951539999999998</c:v>
                </c:pt>
                <c:pt idx="43">
                  <c:v>5.3328619999999995</c:v>
                </c:pt>
                <c:pt idx="44">
                  <c:v>5.3328619999999995</c:v>
                </c:pt>
                <c:pt idx="45">
                  <c:v>5.3116399999999997</c:v>
                </c:pt>
                <c:pt idx="46">
                  <c:v>5.3253940000000002</c:v>
                </c:pt>
                <c:pt idx="47">
                  <c:v>5.3391120000000001</c:v>
                </c:pt>
                <c:pt idx="48">
                  <c:v>5.4721599999999997</c:v>
                </c:pt>
                <c:pt idx="49">
                  <c:v>5.5049400000000004</c:v>
                </c:pt>
                <c:pt idx="50">
                  <c:v>5.5757019999999988</c:v>
                </c:pt>
                <c:pt idx="51">
                  <c:v>5.6817599999999997</c:v>
                </c:pt>
                <c:pt idx="52">
                  <c:v>5.6898359999999988</c:v>
                </c:pt>
                <c:pt idx="53">
                  <c:v>5.6636619999999995</c:v>
                </c:pt>
                <c:pt idx="54">
                  <c:v>5.6026359999999995</c:v>
                </c:pt>
                <c:pt idx="55">
                  <c:v>5.7198159999999998</c:v>
                </c:pt>
                <c:pt idx="56">
                  <c:v>5.6992620000000001</c:v>
                </c:pt>
                <c:pt idx="57">
                  <c:v>5.8541340000000002</c:v>
                </c:pt>
                <c:pt idx="58">
                  <c:v>5.8785620000000005</c:v>
                </c:pt>
                <c:pt idx="59">
                  <c:v>6.0331980000000005</c:v>
                </c:pt>
                <c:pt idx="60">
                  <c:v>5.7785359999999999</c:v>
                </c:pt>
                <c:pt idx="61">
                  <c:v>5.7630220000000003</c:v>
                </c:pt>
                <c:pt idx="62">
                  <c:v>5.7413659999999993</c:v>
                </c:pt>
                <c:pt idx="63">
                  <c:v>5.5758920000000005</c:v>
                </c:pt>
                <c:pt idx="64">
                  <c:v>5.5887359999999999</c:v>
                </c:pt>
                <c:pt idx="65">
                  <c:v>5.5835859999999995</c:v>
                </c:pt>
                <c:pt idx="66">
                  <c:v>5.8562000000000003</c:v>
                </c:pt>
                <c:pt idx="67">
                  <c:v>5.8724259999999999</c:v>
                </c:pt>
                <c:pt idx="68">
                  <c:v>5.6665639999999993</c:v>
                </c:pt>
                <c:pt idx="69">
                  <c:v>5.8803020000000004</c:v>
                </c:pt>
                <c:pt idx="70">
                  <c:v>5.9542199999999994</c:v>
                </c:pt>
                <c:pt idx="71">
                  <c:v>5.9782579999999994</c:v>
                </c:pt>
                <c:pt idx="72">
                  <c:v>5.8228</c:v>
                </c:pt>
                <c:pt idx="73">
                  <c:v>5.7961620000000007</c:v>
                </c:pt>
                <c:pt idx="74">
                  <c:v>5.7391740000000002</c:v>
                </c:pt>
                <c:pt idx="75">
                  <c:v>5.8964039999999995</c:v>
                </c:pt>
                <c:pt idx="76">
                  <c:v>6.1076559999999995</c:v>
                </c:pt>
                <c:pt idx="77">
                  <c:v>6.1914940000000005</c:v>
                </c:pt>
                <c:pt idx="78">
                  <c:v>6.1399439999999998</c:v>
                </c:pt>
                <c:pt idx="79">
                  <c:v>6.175516</c:v>
                </c:pt>
                <c:pt idx="80">
                  <c:v>6.2764480000000002</c:v>
                </c:pt>
                <c:pt idx="81">
                  <c:v>6.2430979999999998</c:v>
                </c:pt>
                <c:pt idx="82">
                  <c:v>6.0294540000000003</c:v>
                </c:pt>
                <c:pt idx="83">
                  <c:v>5.8797560000000004</c:v>
                </c:pt>
                <c:pt idx="84">
                  <c:v>5.7320979999999997</c:v>
                </c:pt>
                <c:pt idx="85">
                  <c:v>5.8835759999999997</c:v>
                </c:pt>
                <c:pt idx="86">
                  <c:v>5.7587159999999997</c:v>
                </c:pt>
                <c:pt idx="87">
                  <c:v>5.5382819999999997</c:v>
                </c:pt>
                <c:pt idx="88">
                  <c:v>5.7479700000000005</c:v>
                </c:pt>
                <c:pt idx="89">
                  <c:v>5.8770860000000003</c:v>
                </c:pt>
                <c:pt idx="90">
                  <c:v>5.8834880000000007</c:v>
                </c:pt>
                <c:pt idx="91">
                  <c:v>5.9863720000000002</c:v>
                </c:pt>
                <c:pt idx="92">
                  <c:v>6.1872120000000006</c:v>
                </c:pt>
                <c:pt idx="93">
                  <c:v>6.2520380000000007</c:v>
                </c:pt>
                <c:pt idx="94">
                  <c:v>6.2850899999999994</c:v>
                </c:pt>
                <c:pt idx="95">
                  <c:v>6.2984780000000002</c:v>
                </c:pt>
                <c:pt idx="96">
                  <c:v>6.339862000000001</c:v>
                </c:pt>
                <c:pt idx="97">
                  <c:v>6.2610900000000003</c:v>
                </c:pt>
                <c:pt idx="98">
                  <c:v>6.3847819999999995</c:v>
                </c:pt>
                <c:pt idx="99">
                  <c:v>6.418245999999999</c:v>
                </c:pt>
                <c:pt idx="100">
                  <c:v>6.4200379999999999</c:v>
                </c:pt>
                <c:pt idx="101">
                  <c:v>6.5181500000000003</c:v>
                </c:pt>
                <c:pt idx="102">
                  <c:v>6.605448</c:v>
                </c:pt>
                <c:pt idx="103">
                  <c:v>6.5921800000000008</c:v>
                </c:pt>
                <c:pt idx="104">
                  <c:v>6.5653180000000004</c:v>
                </c:pt>
                <c:pt idx="105">
                  <c:v>6.5703699999999996</c:v>
                </c:pt>
                <c:pt idx="106">
                  <c:v>6.5662779999999996</c:v>
                </c:pt>
                <c:pt idx="107">
                  <c:v>6.6701800000000002</c:v>
                </c:pt>
                <c:pt idx="108">
                  <c:v>6.7337980000000002</c:v>
                </c:pt>
                <c:pt idx="109">
                  <c:v>6.7155199999999997</c:v>
                </c:pt>
                <c:pt idx="110">
                  <c:v>6.8981019999999997</c:v>
                </c:pt>
                <c:pt idx="111">
                  <c:v>6.7818020000000008</c:v>
                </c:pt>
                <c:pt idx="112">
                  <c:v>6.6843520000000014</c:v>
                </c:pt>
                <c:pt idx="113">
                  <c:v>6.5287220000000001</c:v>
                </c:pt>
                <c:pt idx="114">
                  <c:v>6.3807199999999993</c:v>
                </c:pt>
                <c:pt idx="115">
                  <c:v>6.3906660000000004</c:v>
                </c:pt>
                <c:pt idx="116">
                  <c:v>6.3852139999999995</c:v>
                </c:pt>
                <c:pt idx="117">
                  <c:v>6.3884540000000003</c:v>
                </c:pt>
                <c:pt idx="118">
                  <c:v>6.2021519999999999</c:v>
                </c:pt>
                <c:pt idx="119">
                  <c:v>6.2085539999999995</c:v>
                </c:pt>
                <c:pt idx="120">
                  <c:v>6.2243499999999994</c:v>
                </c:pt>
                <c:pt idx="121">
                  <c:v>6.2864519999999997</c:v>
                </c:pt>
                <c:pt idx="122">
                  <c:v>6.3422980000000004</c:v>
                </c:pt>
                <c:pt idx="123">
                  <c:v>6.3489039999999992</c:v>
                </c:pt>
                <c:pt idx="124">
                  <c:v>6.5519959999999999</c:v>
                </c:pt>
                <c:pt idx="125">
                  <c:v>6.5423179999999999</c:v>
                </c:pt>
                <c:pt idx="126">
                  <c:v>6.5980979999999985</c:v>
                </c:pt>
                <c:pt idx="127">
                  <c:v>6.7990960000000005</c:v>
                </c:pt>
                <c:pt idx="128">
                  <c:v>6.8311820000000001</c:v>
                </c:pt>
                <c:pt idx="129">
                  <c:v>6.788622000000001</c:v>
                </c:pt>
                <c:pt idx="130">
                  <c:v>6.6902939999999997</c:v>
                </c:pt>
                <c:pt idx="131">
                  <c:v>6.5557240000000006</c:v>
                </c:pt>
                <c:pt idx="132">
                  <c:v>6.7054860000000005</c:v>
                </c:pt>
                <c:pt idx="133">
                  <c:v>6.6652919999999991</c:v>
                </c:pt>
                <c:pt idx="134">
                  <c:v>6.6184460000000005</c:v>
                </c:pt>
                <c:pt idx="135">
                  <c:v>6.6227239999999998</c:v>
                </c:pt>
                <c:pt idx="136">
                  <c:v>6.8546999999999993</c:v>
                </c:pt>
                <c:pt idx="137">
                  <c:v>6.7422039999999992</c:v>
                </c:pt>
                <c:pt idx="138">
                  <c:v>7.0879959999999995</c:v>
                </c:pt>
                <c:pt idx="139">
                  <c:v>7.1739940000000004</c:v>
                </c:pt>
                <c:pt idx="140">
                  <c:v>7.2013440000000006</c:v>
                </c:pt>
                <c:pt idx="141">
                  <c:v>7.3061980000000002</c:v>
                </c:pt>
                <c:pt idx="142">
                  <c:v>7.4404839999999997</c:v>
                </c:pt>
                <c:pt idx="143">
                  <c:v>7.4268479999999997</c:v>
                </c:pt>
                <c:pt idx="144">
                  <c:v>7.49268</c:v>
                </c:pt>
                <c:pt idx="145">
                  <c:v>7.5730920000000008</c:v>
                </c:pt>
                <c:pt idx="146">
                  <c:v>7.4990240000000004</c:v>
                </c:pt>
                <c:pt idx="147">
                  <c:v>7.857856</c:v>
                </c:pt>
                <c:pt idx="148">
                  <c:v>8.4534899999999986</c:v>
                </c:pt>
                <c:pt idx="149">
                  <c:v>8.3822160000000014</c:v>
                </c:pt>
                <c:pt idx="150">
                  <c:v>8.3783019999999997</c:v>
                </c:pt>
                <c:pt idx="151">
                  <c:v>8.3884760000000007</c:v>
                </c:pt>
                <c:pt idx="152">
                  <c:v>8.3362560000000006</c:v>
                </c:pt>
                <c:pt idx="153">
                  <c:v>8.2846200000000003</c:v>
                </c:pt>
                <c:pt idx="154">
                  <c:v>7.9960660000000008</c:v>
                </c:pt>
                <c:pt idx="155">
                  <c:v>7.9881420000000007</c:v>
                </c:pt>
                <c:pt idx="156">
                  <c:v>7.947356000000001</c:v>
                </c:pt>
                <c:pt idx="157">
                  <c:v>8.3106600000000004</c:v>
                </c:pt>
                <c:pt idx="158">
                  <c:v>8.2326759999999997</c:v>
                </c:pt>
                <c:pt idx="159">
                  <c:v>8.2108540000000012</c:v>
                </c:pt>
                <c:pt idx="160">
                  <c:v>8.2429480000000002</c:v>
                </c:pt>
                <c:pt idx="161">
                  <c:v>8.2398220000000002</c:v>
                </c:pt>
                <c:pt idx="162">
                  <c:v>8.1758959999999998</c:v>
                </c:pt>
                <c:pt idx="163">
                  <c:v>8.5196220000000018</c:v>
                </c:pt>
                <c:pt idx="164">
                  <c:v>8.546208</c:v>
                </c:pt>
                <c:pt idx="165">
                  <c:v>8.3245919999999991</c:v>
                </c:pt>
                <c:pt idx="166">
                  <c:v>8.2577060000000007</c:v>
                </c:pt>
                <c:pt idx="167">
                  <c:v>8.1804939999999995</c:v>
                </c:pt>
                <c:pt idx="168">
                  <c:v>8.1864200000000018</c:v>
                </c:pt>
                <c:pt idx="169">
                  <c:v>8.3028859999999991</c:v>
                </c:pt>
                <c:pt idx="170">
                  <c:v>8.4127559999999981</c:v>
                </c:pt>
                <c:pt idx="171">
                  <c:v>8.1754059999999988</c:v>
                </c:pt>
                <c:pt idx="172">
                  <c:v>8.2896159999999988</c:v>
                </c:pt>
                <c:pt idx="173">
                  <c:v>8.3788040000000006</c:v>
                </c:pt>
                <c:pt idx="174">
                  <c:v>8.3167819999999999</c:v>
                </c:pt>
                <c:pt idx="175">
                  <c:v>8.5356680000000011</c:v>
                </c:pt>
                <c:pt idx="176">
                  <c:v>8.4746179999999995</c:v>
                </c:pt>
                <c:pt idx="177">
                  <c:v>8.4831719999999997</c:v>
                </c:pt>
                <c:pt idx="178">
                  <c:v>8.5157360000000004</c:v>
                </c:pt>
                <c:pt idx="179">
                  <c:v>8.7843399999999985</c:v>
                </c:pt>
                <c:pt idx="180">
                  <c:v>8.7856139999999989</c:v>
                </c:pt>
                <c:pt idx="181">
                  <c:v>9.0665340000000008</c:v>
                </c:pt>
                <c:pt idx="182">
                  <c:v>9.1692359999999997</c:v>
                </c:pt>
                <c:pt idx="183">
                  <c:v>9.1892019999999999</c:v>
                </c:pt>
                <c:pt idx="184">
                  <c:v>9.2077679999999997</c:v>
                </c:pt>
                <c:pt idx="185">
                  <c:v>9.2972599999999996</c:v>
                </c:pt>
                <c:pt idx="186">
                  <c:v>9.3919740000000012</c:v>
                </c:pt>
                <c:pt idx="187">
                  <c:v>9.5298820000000006</c:v>
                </c:pt>
                <c:pt idx="188">
                  <c:v>9.2190239999999992</c:v>
                </c:pt>
                <c:pt idx="189">
                  <c:v>8.9769379999999988</c:v>
                </c:pt>
                <c:pt idx="190">
                  <c:v>8.9067739999999986</c:v>
                </c:pt>
                <c:pt idx="191">
                  <c:v>8.9188140000000011</c:v>
                </c:pt>
                <c:pt idx="192">
                  <c:v>8.9021620000000006</c:v>
                </c:pt>
                <c:pt idx="193">
                  <c:v>8.7050000000000018</c:v>
                </c:pt>
                <c:pt idx="194">
                  <c:v>8.9189059999999998</c:v>
                </c:pt>
                <c:pt idx="195">
                  <c:v>8.9313919999999989</c:v>
                </c:pt>
                <c:pt idx="196">
                  <c:v>9.1345679999999998</c:v>
                </c:pt>
                <c:pt idx="197">
                  <c:v>9.1865759999999987</c:v>
                </c:pt>
                <c:pt idx="198">
                  <c:v>9.3788659999999986</c:v>
                </c:pt>
                <c:pt idx="199">
                  <c:v>9.2998919999999998</c:v>
                </c:pt>
                <c:pt idx="200">
                  <c:v>9.2856899999999989</c:v>
                </c:pt>
                <c:pt idx="201">
                  <c:v>9.3670140000000011</c:v>
                </c:pt>
                <c:pt idx="202">
                  <c:v>9.3319540000000014</c:v>
                </c:pt>
                <c:pt idx="203">
                  <c:v>9.1271660000000008</c:v>
                </c:pt>
                <c:pt idx="204">
                  <c:v>9.1940139999999992</c:v>
                </c:pt>
                <c:pt idx="205">
                  <c:v>9.2024560000000015</c:v>
                </c:pt>
                <c:pt idx="206">
                  <c:v>9.1677080000000011</c:v>
                </c:pt>
                <c:pt idx="207">
                  <c:v>8.9695140000000002</c:v>
                </c:pt>
                <c:pt idx="208">
                  <c:v>8.792819999999999</c:v>
                </c:pt>
                <c:pt idx="209">
                  <c:v>8.9092299999999991</c:v>
                </c:pt>
                <c:pt idx="210">
                  <c:v>9.2063240000000004</c:v>
                </c:pt>
                <c:pt idx="211">
                  <c:v>9.0962940000000003</c:v>
                </c:pt>
                <c:pt idx="212">
                  <c:v>9.2108939999999997</c:v>
                </c:pt>
                <c:pt idx="213">
                  <c:v>9.1144780000000001</c:v>
                </c:pt>
                <c:pt idx="214">
                  <c:v>9.2338840000000015</c:v>
                </c:pt>
                <c:pt idx="215">
                  <c:v>9.4627379999999981</c:v>
                </c:pt>
                <c:pt idx="216">
                  <c:v>9.4396199999999997</c:v>
                </c:pt>
                <c:pt idx="217">
                  <c:v>9.3290240000000004</c:v>
                </c:pt>
                <c:pt idx="218">
                  <c:v>9.5538559999999997</c:v>
                </c:pt>
                <c:pt idx="219">
                  <c:v>9.7536520000000007</c:v>
                </c:pt>
                <c:pt idx="220">
                  <c:v>9.9602800000000009</c:v>
                </c:pt>
                <c:pt idx="221">
                  <c:v>10.023928</c:v>
                </c:pt>
                <c:pt idx="222">
                  <c:v>10.032722000000001</c:v>
                </c:pt>
                <c:pt idx="223">
                  <c:v>9.7538020000000003</c:v>
                </c:pt>
                <c:pt idx="224">
                  <c:v>9.6202819999999996</c:v>
                </c:pt>
                <c:pt idx="225">
                  <c:v>9.6134620000000002</c:v>
                </c:pt>
                <c:pt idx="226">
                  <c:v>9.7167600000000007</c:v>
                </c:pt>
                <c:pt idx="227">
                  <c:v>9.7630760000000016</c:v>
                </c:pt>
                <c:pt idx="228">
                  <c:v>9.816218000000001</c:v>
                </c:pt>
                <c:pt idx="229">
                  <c:v>9.492248</c:v>
                </c:pt>
                <c:pt idx="230">
                  <c:v>9.5323239999999991</c:v>
                </c:pt>
                <c:pt idx="231">
                  <c:v>9.7765280000000008</c:v>
                </c:pt>
                <c:pt idx="232">
                  <c:v>9.6146060000000002</c:v>
                </c:pt>
                <c:pt idx="233">
                  <c:v>9.6801399999999997</c:v>
                </c:pt>
                <c:pt idx="234">
                  <c:v>9.5584100000000003</c:v>
                </c:pt>
                <c:pt idx="235">
                  <c:v>9.5766619999999989</c:v>
                </c:pt>
                <c:pt idx="236">
                  <c:v>9.5766619999999989</c:v>
                </c:pt>
                <c:pt idx="237">
                  <c:v>9.2497939999999979</c:v>
                </c:pt>
                <c:pt idx="238">
                  <c:v>9.5403979999999997</c:v>
                </c:pt>
                <c:pt idx="239">
                  <c:v>9.5890160000000009</c:v>
                </c:pt>
                <c:pt idx="240">
                  <c:v>9.4738860000000003</c:v>
                </c:pt>
                <c:pt idx="241">
                  <c:v>9.6274739999999994</c:v>
                </c:pt>
                <c:pt idx="242">
                  <c:v>11.072967999999999</c:v>
                </c:pt>
                <c:pt idx="243">
                  <c:v>10.797140000000001</c:v>
                </c:pt>
                <c:pt idx="244">
                  <c:v>11.007238000000001</c:v>
                </c:pt>
                <c:pt idx="245">
                  <c:v>11.142320000000002</c:v>
                </c:pt>
                <c:pt idx="246">
                  <c:v>11.179238000000002</c:v>
                </c:pt>
                <c:pt idx="247">
                  <c:v>11.246320000000001</c:v>
                </c:pt>
                <c:pt idx="248">
                  <c:v>11.103337999999999</c:v>
                </c:pt>
                <c:pt idx="249">
                  <c:v>11.051019999999999</c:v>
                </c:pt>
                <c:pt idx="250">
                  <c:v>10.964513999999999</c:v>
                </c:pt>
                <c:pt idx="251">
                  <c:v>10.804084</c:v>
                </c:pt>
                <c:pt idx="252">
                  <c:v>10.972491999999999</c:v>
                </c:pt>
                <c:pt idx="253">
                  <c:v>11.054928</c:v>
                </c:pt>
                <c:pt idx="254">
                  <c:v>10.811133999999999</c:v>
                </c:pt>
                <c:pt idx="255">
                  <c:v>10.742647999999999</c:v>
                </c:pt>
                <c:pt idx="256">
                  <c:v>11.154752</c:v>
                </c:pt>
                <c:pt idx="257">
                  <c:v>11.221769999999999</c:v>
                </c:pt>
                <c:pt idx="258">
                  <c:v>11.416440000000001</c:v>
                </c:pt>
                <c:pt idx="259">
                  <c:v>11.483972000000001</c:v>
                </c:pt>
                <c:pt idx="260">
                  <c:v>11.308277999999998</c:v>
                </c:pt>
                <c:pt idx="261">
                  <c:v>11.122818000000001</c:v>
                </c:pt>
                <c:pt idx="262">
                  <c:v>11.015725999999999</c:v>
                </c:pt>
                <c:pt idx="263">
                  <c:v>11.246525999999999</c:v>
                </c:pt>
                <c:pt idx="264">
                  <c:v>11.326998</c:v>
                </c:pt>
                <c:pt idx="265">
                  <c:v>11.346259999999999</c:v>
                </c:pt>
                <c:pt idx="266">
                  <c:v>11.561516000000001</c:v>
                </c:pt>
                <c:pt idx="267">
                  <c:v>11.481228</c:v>
                </c:pt>
                <c:pt idx="268">
                  <c:v>11.178963999999999</c:v>
                </c:pt>
                <c:pt idx="269">
                  <c:v>10.87284</c:v>
                </c:pt>
                <c:pt idx="270">
                  <c:v>10.672880000000001</c:v>
                </c:pt>
                <c:pt idx="271">
                  <c:v>10.515471999999999</c:v>
                </c:pt>
                <c:pt idx="272">
                  <c:v>10.809630000000002</c:v>
                </c:pt>
                <c:pt idx="273">
                  <c:v>11.049146</c:v>
                </c:pt>
                <c:pt idx="274">
                  <c:v>10.883103999999999</c:v>
                </c:pt>
                <c:pt idx="275">
                  <c:v>10.967067999999999</c:v>
                </c:pt>
                <c:pt idx="276">
                  <c:v>11.388187999999998</c:v>
                </c:pt>
                <c:pt idx="277">
                  <c:v>11.301736</c:v>
                </c:pt>
                <c:pt idx="278">
                  <c:v>11.208248000000001</c:v>
                </c:pt>
                <c:pt idx="279">
                  <c:v>11.401472</c:v>
                </c:pt>
                <c:pt idx="280">
                  <c:v>11.505267999999999</c:v>
                </c:pt>
                <c:pt idx="281">
                  <c:v>11.524823999999999</c:v>
                </c:pt>
                <c:pt idx="282">
                  <c:v>11.631654000000001</c:v>
                </c:pt>
                <c:pt idx="283">
                  <c:v>11.435004000000001</c:v>
                </c:pt>
                <c:pt idx="284">
                  <c:v>11.639127999999999</c:v>
                </c:pt>
                <c:pt idx="285">
                  <c:v>11.658726000000001</c:v>
                </c:pt>
                <c:pt idx="286">
                  <c:v>11.593982</c:v>
                </c:pt>
                <c:pt idx="287">
                  <c:v>11.681054</c:v>
                </c:pt>
                <c:pt idx="288">
                  <c:v>11.636574</c:v>
                </c:pt>
                <c:pt idx="289">
                  <c:v>11.761616</c:v>
                </c:pt>
                <c:pt idx="290">
                  <c:v>11.644258000000001</c:v>
                </c:pt>
                <c:pt idx="291">
                  <c:v>11.657895999999999</c:v>
                </c:pt>
                <c:pt idx="292">
                  <c:v>11.497356</c:v>
                </c:pt>
                <c:pt idx="293">
                  <c:v>11.399268000000001</c:v>
                </c:pt>
                <c:pt idx="294">
                  <c:v>11.414932</c:v>
                </c:pt>
                <c:pt idx="295">
                  <c:v>11.369426000000001</c:v>
                </c:pt>
                <c:pt idx="296">
                  <c:v>11.336804000000001</c:v>
                </c:pt>
                <c:pt idx="297">
                  <c:v>11.246938</c:v>
                </c:pt>
                <c:pt idx="298">
                  <c:v>11.287675999999999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83C-4675-9712-DF05689978E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Coal Producer Avg</c:v>
                </c:pt>
              </c:strCache>
            </c:strRef>
          </c:tx>
          <c:spPr>
            <a:ln w="28575" cap="rnd">
              <a:solidFill>
                <a:schemeClr val="bg1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Sheet1!$A$2:$A$561</c:f>
              <c:numCache>
                <c:formatCode>m/d/yyyy</c:formatCode>
                <c:ptCount val="560"/>
                <c:pt idx="0">
                  <c:v>43517</c:v>
                </c:pt>
                <c:pt idx="1">
                  <c:v>43516</c:v>
                </c:pt>
                <c:pt idx="2">
                  <c:v>43515</c:v>
                </c:pt>
                <c:pt idx="3">
                  <c:v>43514</c:v>
                </c:pt>
                <c:pt idx="4">
                  <c:v>43513</c:v>
                </c:pt>
                <c:pt idx="5">
                  <c:v>43510</c:v>
                </c:pt>
                <c:pt idx="6">
                  <c:v>43509</c:v>
                </c:pt>
                <c:pt idx="7">
                  <c:v>43508</c:v>
                </c:pt>
                <c:pt idx="8">
                  <c:v>43507</c:v>
                </c:pt>
                <c:pt idx="9">
                  <c:v>43506</c:v>
                </c:pt>
                <c:pt idx="10">
                  <c:v>43503</c:v>
                </c:pt>
                <c:pt idx="11">
                  <c:v>43502</c:v>
                </c:pt>
                <c:pt idx="12">
                  <c:v>43501</c:v>
                </c:pt>
                <c:pt idx="13">
                  <c:v>43500</c:v>
                </c:pt>
                <c:pt idx="14">
                  <c:v>43499</c:v>
                </c:pt>
                <c:pt idx="15">
                  <c:v>43496</c:v>
                </c:pt>
                <c:pt idx="16">
                  <c:v>43495</c:v>
                </c:pt>
                <c:pt idx="17">
                  <c:v>43494</c:v>
                </c:pt>
                <c:pt idx="18">
                  <c:v>43493</c:v>
                </c:pt>
                <c:pt idx="19">
                  <c:v>43492</c:v>
                </c:pt>
                <c:pt idx="20">
                  <c:v>43489</c:v>
                </c:pt>
                <c:pt idx="21">
                  <c:v>43488</c:v>
                </c:pt>
                <c:pt idx="22">
                  <c:v>43487</c:v>
                </c:pt>
                <c:pt idx="23">
                  <c:v>43486</c:v>
                </c:pt>
                <c:pt idx="24">
                  <c:v>43485</c:v>
                </c:pt>
                <c:pt idx="25">
                  <c:v>43482</c:v>
                </c:pt>
                <c:pt idx="26">
                  <c:v>43481</c:v>
                </c:pt>
                <c:pt idx="27">
                  <c:v>43480</c:v>
                </c:pt>
                <c:pt idx="28">
                  <c:v>43479</c:v>
                </c:pt>
                <c:pt idx="29">
                  <c:v>43478</c:v>
                </c:pt>
                <c:pt idx="30">
                  <c:v>43475</c:v>
                </c:pt>
                <c:pt idx="31">
                  <c:v>43474</c:v>
                </c:pt>
                <c:pt idx="32">
                  <c:v>43473</c:v>
                </c:pt>
                <c:pt idx="33">
                  <c:v>43472</c:v>
                </c:pt>
                <c:pt idx="34">
                  <c:v>43471</c:v>
                </c:pt>
                <c:pt idx="35">
                  <c:v>43468</c:v>
                </c:pt>
                <c:pt idx="36">
                  <c:v>43467</c:v>
                </c:pt>
                <c:pt idx="37">
                  <c:v>43466</c:v>
                </c:pt>
                <c:pt idx="38">
                  <c:v>43465</c:v>
                </c:pt>
                <c:pt idx="39">
                  <c:v>43464</c:v>
                </c:pt>
                <c:pt idx="40">
                  <c:v>43461</c:v>
                </c:pt>
                <c:pt idx="41">
                  <c:v>43460</c:v>
                </c:pt>
                <c:pt idx="42">
                  <c:v>43459</c:v>
                </c:pt>
                <c:pt idx="43">
                  <c:v>43458</c:v>
                </c:pt>
                <c:pt idx="44">
                  <c:v>43457</c:v>
                </c:pt>
                <c:pt idx="45">
                  <c:v>43454</c:v>
                </c:pt>
                <c:pt idx="46">
                  <c:v>43453</c:v>
                </c:pt>
                <c:pt idx="47">
                  <c:v>43452</c:v>
                </c:pt>
                <c:pt idx="48">
                  <c:v>43451</c:v>
                </c:pt>
                <c:pt idx="49">
                  <c:v>43450</c:v>
                </c:pt>
                <c:pt idx="50">
                  <c:v>43447</c:v>
                </c:pt>
                <c:pt idx="51">
                  <c:v>43446</c:v>
                </c:pt>
                <c:pt idx="52">
                  <c:v>43445</c:v>
                </c:pt>
                <c:pt idx="53">
                  <c:v>43444</c:v>
                </c:pt>
                <c:pt idx="54">
                  <c:v>43443</c:v>
                </c:pt>
                <c:pt idx="55">
                  <c:v>43440</c:v>
                </c:pt>
                <c:pt idx="56">
                  <c:v>43439</c:v>
                </c:pt>
                <c:pt idx="57">
                  <c:v>43438</c:v>
                </c:pt>
                <c:pt idx="58">
                  <c:v>43437</c:v>
                </c:pt>
                <c:pt idx="59">
                  <c:v>43436</c:v>
                </c:pt>
                <c:pt idx="60">
                  <c:v>43433</c:v>
                </c:pt>
                <c:pt idx="61">
                  <c:v>43432</c:v>
                </c:pt>
                <c:pt idx="62">
                  <c:v>43431</c:v>
                </c:pt>
                <c:pt idx="63">
                  <c:v>43430</c:v>
                </c:pt>
                <c:pt idx="64">
                  <c:v>43429</c:v>
                </c:pt>
                <c:pt idx="65">
                  <c:v>43426</c:v>
                </c:pt>
                <c:pt idx="66">
                  <c:v>43425</c:v>
                </c:pt>
                <c:pt idx="67">
                  <c:v>43424</c:v>
                </c:pt>
                <c:pt idx="68">
                  <c:v>43423</c:v>
                </c:pt>
                <c:pt idx="69">
                  <c:v>43422</c:v>
                </c:pt>
                <c:pt idx="70">
                  <c:v>43419</c:v>
                </c:pt>
                <c:pt idx="71">
                  <c:v>43418</c:v>
                </c:pt>
                <c:pt idx="72">
                  <c:v>43417</c:v>
                </c:pt>
                <c:pt idx="73">
                  <c:v>43416</c:v>
                </c:pt>
                <c:pt idx="74">
                  <c:v>43415</c:v>
                </c:pt>
                <c:pt idx="75">
                  <c:v>43412</c:v>
                </c:pt>
                <c:pt idx="76">
                  <c:v>43411</c:v>
                </c:pt>
                <c:pt idx="77">
                  <c:v>43410</c:v>
                </c:pt>
                <c:pt idx="78">
                  <c:v>43409</c:v>
                </c:pt>
                <c:pt idx="79">
                  <c:v>43408</c:v>
                </c:pt>
                <c:pt idx="80">
                  <c:v>43405</c:v>
                </c:pt>
                <c:pt idx="81">
                  <c:v>43404</c:v>
                </c:pt>
                <c:pt idx="82">
                  <c:v>43403</c:v>
                </c:pt>
                <c:pt idx="83">
                  <c:v>43402</c:v>
                </c:pt>
                <c:pt idx="84">
                  <c:v>43401</c:v>
                </c:pt>
                <c:pt idx="85">
                  <c:v>43398</c:v>
                </c:pt>
                <c:pt idx="86">
                  <c:v>43397</c:v>
                </c:pt>
                <c:pt idx="87">
                  <c:v>43396</c:v>
                </c:pt>
                <c:pt idx="88">
                  <c:v>43395</c:v>
                </c:pt>
                <c:pt idx="89">
                  <c:v>43394</c:v>
                </c:pt>
                <c:pt idx="90">
                  <c:v>43391</c:v>
                </c:pt>
                <c:pt idx="91">
                  <c:v>43390</c:v>
                </c:pt>
                <c:pt idx="92">
                  <c:v>43389</c:v>
                </c:pt>
                <c:pt idx="93">
                  <c:v>43388</c:v>
                </c:pt>
                <c:pt idx="94">
                  <c:v>43387</c:v>
                </c:pt>
                <c:pt idx="95">
                  <c:v>43384</c:v>
                </c:pt>
                <c:pt idx="96">
                  <c:v>43383</c:v>
                </c:pt>
                <c:pt idx="97">
                  <c:v>43382</c:v>
                </c:pt>
                <c:pt idx="98">
                  <c:v>43381</c:v>
                </c:pt>
                <c:pt idx="99">
                  <c:v>43380</c:v>
                </c:pt>
                <c:pt idx="100">
                  <c:v>43377</c:v>
                </c:pt>
                <c:pt idx="101">
                  <c:v>43376</c:v>
                </c:pt>
                <c:pt idx="102">
                  <c:v>43375</c:v>
                </c:pt>
                <c:pt idx="103">
                  <c:v>43374</c:v>
                </c:pt>
                <c:pt idx="104">
                  <c:v>43373</c:v>
                </c:pt>
                <c:pt idx="105">
                  <c:v>43370</c:v>
                </c:pt>
                <c:pt idx="106">
                  <c:v>43369</c:v>
                </c:pt>
                <c:pt idx="107">
                  <c:v>43368</c:v>
                </c:pt>
                <c:pt idx="108">
                  <c:v>43367</c:v>
                </c:pt>
                <c:pt idx="109">
                  <c:v>43366</c:v>
                </c:pt>
                <c:pt idx="110">
                  <c:v>43363</c:v>
                </c:pt>
                <c:pt idx="111">
                  <c:v>43362</c:v>
                </c:pt>
                <c:pt idx="112">
                  <c:v>43361</c:v>
                </c:pt>
                <c:pt idx="113">
                  <c:v>43360</c:v>
                </c:pt>
                <c:pt idx="114">
                  <c:v>43359</c:v>
                </c:pt>
                <c:pt idx="115">
                  <c:v>43356</c:v>
                </c:pt>
                <c:pt idx="116">
                  <c:v>43355</c:v>
                </c:pt>
                <c:pt idx="117">
                  <c:v>43354</c:v>
                </c:pt>
                <c:pt idx="118">
                  <c:v>43353</c:v>
                </c:pt>
                <c:pt idx="119">
                  <c:v>43352</c:v>
                </c:pt>
                <c:pt idx="120">
                  <c:v>43349</c:v>
                </c:pt>
                <c:pt idx="121">
                  <c:v>43348</c:v>
                </c:pt>
                <c:pt idx="122">
                  <c:v>43347</c:v>
                </c:pt>
                <c:pt idx="123">
                  <c:v>43346</c:v>
                </c:pt>
                <c:pt idx="124">
                  <c:v>43345</c:v>
                </c:pt>
                <c:pt idx="125">
                  <c:v>43342</c:v>
                </c:pt>
                <c:pt idx="126">
                  <c:v>43341</c:v>
                </c:pt>
                <c:pt idx="127">
                  <c:v>43340</c:v>
                </c:pt>
                <c:pt idx="128">
                  <c:v>43339</c:v>
                </c:pt>
                <c:pt idx="129">
                  <c:v>43338</c:v>
                </c:pt>
                <c:pt idx="130">
                  <c:v>43335</c:v>
                </c:pt>
                <c:pt idx="131">
                  <c:v>43334</c:v>
                </c:pt>
                <c:pt idx="132">
                  <c:v>43333</c:v>
                </c:pt>
                <c:pt idx="133">
                  <c:v>43332</c:v>
                </c:pt>
                <c:pt idx="134">
                  <c:v>43331</c:v>
                </c:pt>
                <c:pt idx="135">
                  <c:v>43328</c:v>
                </c:pt>
                <c:pt idx="136">
                  <c:v>43327</c:v>
                </c:pt>
                <c:pt idx="137">
                  <c:v>43326</c:v>
                </c:pt>
                <c:pt idx="138">
                  <c:v>43325</c:v>
                </c:pt>
                <c:pt idx="139">
                  <c:v>43324</c:v>
                </c:pt>
                <c:pt idx="140">
                  <c:v>43321</c:v>
                </c:pt>
                <c:pt idx="141">
                  <c:v>43320</c:v>
                </c:pt>
                <c:pt idx="142">
                  <c:v>43319</c:v>
                </c:pt>
                <c:pt idx="143">
                  <c:v>43318</c:v>
                </c:pt>
                <c:pt idx="144">
                  <c:v>43317</c:v>
                </c:pt>
                <c:pt idx="145">
                  <c:v>43314</c:v>
                </c:pt>
                <c:pt idx="146">
                  <c:v>43313</c:v>
                </c:pt>
                <c:pt idx="147">
                  <c:v>43312</c:v>
                </c:pt>
                <c:pt idx="148">
                  <c:v>43311</c:v>
                </c:pt>
                <c:pt idx="149">
                  <c:v>43310</c:v>
                </c:pt>
                <c:pt idx="150">
                  <c:v>43307</c:v>
                </c:pt>
                <c:pt idx="151">
                  <c:v>43306</c:v>
                </c:pt>
                <c:pt idx="152">
                  <c:v>43305</c:v>
                </c:pt>
                <c:pt idx="153">
                  <c:v>43304</c:v>
                </c:pt>
                <c:pt idx="154">
                  <c:v>43303</c:v>
                </c:pt>
                <c:pt idx="155">
                  <c:v>43300</c:v>
                </c:pt>
                <c:pt idx="156">
                  <c:v>43299</c:v>
                </c:pt>
                <c:pt idx="157">
                  <c:v>43298</c:v>
                </c:pt>
                <c:pt idx="158">
                  <c:v>43297</c:v>
                </c:pt>
                <c:pt idx="159">
                  <c:v>43296</c:v>
                </c:pt>
                <c:pt idx="160">
                  <c:v>43293</c:v>
                </c:pt>
                <c:pt idx="161">
                  <c:v>43292</c:v>
                </c:pt>
                <c:pt idx="162">
                  <c:v>43291</c:v>
                </c:pt>
                <c:pt idx="163">
                  <c:v>43290</c:v>
                </c:pt>
                <c:pt idx="164">
                  <c:v>43289</c:v>
                </c:pt>
                <c:pt idx="165">
                  <c:v>43286</c:v>
                </c:pt>
                <c:pt idx="166">
                  <c:v>43285</c:v>
                </c:pt>
                <c:pt idx="167">
                  <c:v>43284</c:v>
                </c:pt>
                <c:pt idx="168">
                  <c:v>43283</c:v>
                </c:pt>
                <c:pt idx="169">
                  <c:v>43282</c:v>
                </c:pt>
                <c:pt idx="170">
                  <c:v>43279</c:v>
                </c:pt>
                <c:pt idx="171">
                  <c:v>43278</c:v>
                </c:pt>
                <c:pt idx="172">
                  <c:v>43277</c:v>
                </c:pt>
                <c:pt idx="173">
                  <c:v>43276</c:v>
                </c:pt>
                <c:pt idx="174">
                  <c:v>43275</c:v>
                </c:pt>
                <c:pt idx="175">
                  <c:v>43272</c:v>
                </c:pt>
                <c:pt idx="176">
                  <c:v>43271</c:v>
                </c:pt>
                <c:pt idx="177">
                  <c:v>43270</c:v>
                </c:pt>
                <c:pt idx="178">
                  <c:v>43269</c:v>
                </c:pt>
                <c:pt idx="179">
                  <c:v>43268</c:v>
                </c:pt>
                <c:pt idx="180">
                  <c:v>43265</c:v>
                </c:pt>
                <c:pt idx="181">
                  <c:v>43264</c:v>
                </c:pt>
                <c:pt idx="182">
                  <c:v>43263</c:v>
                </c:pt>
                <c:pt idx="183">
                  <c:v>43262</c:v>
                </c:pt>
                <c:pt idx="184">
                  <c:v>43261</c:v>
                </c:pt>
                <c:pt idx="185">
                  <c:v>43258</c:v>
                </c:pt>
                <c:pt idx="186">
                  <c:v>43257</c:v>
                </c:pt>
                <c:pt idx="187">
                  <c:v>43256</c:v>
                </c:pt>
                <c:pt idx="188">
                  <c:v>43255</c:v>
                </c:pt>
                <c:pt idx="189">
                  <c:v>43254</c:v>
                </c:pt>
                <c:pt idx="190">
                  <c:v>43251</c:v>
                </c:pt>
                <c:pt idx="191">
                  <c:v>43250</c:v>
                </c:pt>
                <c:pt idx="192">
                  <c:v>43249</c:v>
                </c:pt>
                <c:pt idx="193">
                  <c:v>43248</c:v>
                </c:pt>
                <c:pt idx="194">
                  <c:v>43247</c:v>
                </c:pt>
                <c:pt idx="195">
                  <c:v>43244</c:v>
                </c:pt>
                <c:pt idx="196">
                  <c:v>43243</c:v>
                </c:pt>
                <c:pt idx="197">
                  <c:v>43242</c:v>
                </c:pt>
                <c:pt idx="198">
                  <c:v>43241</c:v>
                </c:pt>
                <c:pt idx="199">
                  <c:v>43240</c:v>
                </c:pt>
                <c:pt idx="200">
                  <c:v>43237</c:v>
                </c:pt>
                <c:pt idx="201">
                  <c:v>43236</c:v>
                </c:pt>
                <c:pt idx="202">
                  <c:v>43235</c:v>
                </c:pt>
                <c:pt idx="203">
                  <c:v>43234</c:v>
                </c:pt>
                <c:pt idx="204">
                  <c:v>43233</c:v>
                </c:pt>
                <c:pt idx="205">
                  <c:v>43230</c:v>
                </c:pt>
                <c:pt idx="206">
                  <c:v>43229</c:v>
                </c:pt>
                <c:pt idx="207">
                  <c:v>43228</c:v>
                </c:pt>
                <c:pt idx="208">
                  <c:v>43227</c:v>
                </c:pt>
                <c:pt idx="209">
                  <c:v>43226</c:v>
                </c:pt>
                <c:pt idx="210">
                  <c:v>43223</c:v>
                </c:pt>
                <c:pt idx="211">
                  <c:v>43222</c:v>
                </c:pt>
                <c:pt idx="212">
                  <c:v>43221</c:v>
                </c:pt>
                <c:pt idx="213">
                  <c:v>43220</c:v>
                </c:pt>
                <c:pt idx="214">
                  <c:v>43219</c:v>
                </c:pt>
                <c:pt idx="215">
                  <c:v>43216</c:v>
                </c:pt>
                <c:pt idx="216">
                  <c:v>43215</c:v>
                </c:pt>
                <c:pt idx="217">
                  <c:v>43214</c:v>
                </c:pt>
                <c:pt idx="218">
                  <c:v>43213</c:v>
                </c:pt>
                <c:pt idx="219">
                  <c:v>43212</c:v>
                </c:pt>
                <c:pt idx="220">
                  <c:v>43209</c:v>
                </c:pt>
                <c:pt idx="221">
                  <c:v>43208</c:v>
                </c:pt>
                <c:pt idx="222">
                  <c:v>43207</c:v>
                </c:pt>
                <c:pt idx="223">
                  <c:v>43206</c:v>
                </c:pt>
                <c:pt idx="224">
                  <c:v>43205</c:v>
                </c:pt>
                <c:pt idx="225">
                  <c:v>43202</c:v>
                </c:pt>
                <c:pt idx="226">
                  <c:v>43201</c:v>
                </c:pt>
                <c:pt idx="227">
                  <c:v>43200</c:v>
                </c:pt>
                <c:pt idx="228">
                  <c:v>43199</c:v>
                </c:pt>
                <c:pt idx="229">
                  <c:v>43198</c:v>
                </c:pt>
                <c:pt idx="230">
                  <c:v>43195</c:v>
                </c:pt>
                <c:pt idx="231">
                  <c:v>43194</c:v>
                </c:pt>
                <c:pt idx="232">
                  <c:v>43193</c:v>
                </c:pt>
                <c:pt idx="233">
                  <c:v>43192</c:v>
                </c:pt>
                <c:pt idx="234">
                  <c:v>43191</c:v>
                </c:pt>
                <c:pt idx="235">
                  <c:v>43188</c:v>
                </c:pt>
                <c:pt idx="236">
                  <c:v>43187</c:v>
                </c:pt>
                <c:pt idx="237">
                  <c:v>43186</c:v>
                </c:pt>
                <c:pt idx="238">
                  <c:v>43185</c:v>
                </c:pt>
                <c:pt idx="239">
                  <c:v>43184</c:v>
                </c:pt>
                <c:pt idx="240">
                  <c:v>43181</c:v>
                </c:pt>
                <c:pt idx="241">
                  <c:v>43180</c:v>
                </c:pt>
                <c:pt idx="242">
                  <c:v>43179</c:v>
                </c:pt>
                <c:pt idx="243">
                  <c:v>43178</c:v>
                </c:pt>
                <c:pt idx="244">
                  <c:v>43177</c:v>
                </c:pt>
                <c:pt idx="245">
                  <c:v>43174</c:v>
                </c:pt>
                <c:pt idx="246">
                  <c:v>43173</c:v>
                </c:pt>
                <c:pt idx="247">
                  <c:v>43172</c:v>
                </c:pt>
                <c:pt idx="248">
                  <c:v>43171</c:v>
                </c:pt>
                <c:pt idx="249">
                  <c:v>43170</c:v>
                </c:pt>
                <c:pt idx="250">
                  <c:v>43167</c:v>
                </c:pt>
                <c:pt idx="251">
                  <c:v>43166</c:v>
                </c:pt>
                <c:pt idx="252">
                  <c:v>43165</c:v>
                </c:pt>
                <c:pt idx="253">
                  <c:v>43164</c:v>
                </c:pt>
                <c:pt idx="254">
                  <c:v>43163</c:v>
                </c:pt>
                <c:pt idx="255">
                  <c:v>43160</c:v>
                </c:pt>
                <c:pt idx="256">
                  <c:v>43159</c:v>
                </c:pt>
                <c:pt idx="257">
                  <c:v>43158</c:v>
                </c:pt>
                <c:pt idx="258">
                  <c:v>43157</c:v>
                </c:pt>
                <c:pt idx="259">
                  <c:v>43156</c:v>
                </c:pt>
                <c:pt idx="260">
                  <c:v>43153</c:v>
                </c:pt>
                <c:pt idx="261">
                  <c:v>43152</c:v>
                </c:pt>
                <c:pt idx="262">
                  <c:v>43151</c:v>
                </c:pt>
                <c:pt idx="263">
                  <c:v>43150</c:v>
                </c:pt>
                <c:pt idx="264">
                  <c:v>43149</c:v>
                </c:pt>
                <c:pt idx="265">
                  <c:v>43146</c:v>
                </c:pt>
                <c:pt idx="266">
                  <c:v>43145</c:v>
                </c:pt>
                <c:pt idx="267">
                  <c:v>43144</c:v>
                </c:pt>
                <c:pt idx="268">
                  <c:v>43143</c:v>
                </c:pt>
                <c:pt idx="269">
                  <c:v>43142</c:v>
                </c:pt>
                <c:pt idx="270">
                  <c:v>43139</c:v>
                </c:pt>
                <c:pt idx="271">
                  <c:v>43138</c:v>
                </c:pt>
                <c:pt idx="272">
                  <c:v>43137</c:v>
                </c:pt>
                <c:pt idx="273">
                  <c:v>43136</c:v>
                </c:pt>
                <c:pt idx="274">
                  <c:v>43135</c:v>
                </c:pt>
                <c:pt idx="275">
                  <c:v>43132</c:v>
                </c:pt>
                <c:pt idx="276">
                  <c:v>43131</c:v>
                </c:pt>
                <c:pt idx="277">
                  <c:v>43130</c:v>
                </c:pt>
                <c:pt idx="278">
                  <c:v>43129</c:v>
                </c:pt>
                <c:pt idx="279">
                  <c:v>43128</c:v>
                </c:pt>
                <c:pt idx="280">
                  <c:v>43125</c:v>
                </c:pt>
                <c:pt idx="281">
                  <c:v>43124</c:v>
                </c:pt>
                <c:pt idx="282">
                  <c:v>43123</c:v>
                </c:pt>
                <c:pt idx="283">
                  <c:v>43122</c:v>
                </c:pt>
                <c:pt idx="284">
                  <c:v>43121</c:v>
                </c:pt>
                <c:pt idx="285">
                  <c:v>43118</c:v>
                </c:pt>
                <c:pt idx="286">
                  <c:v>43117</c:v>
                </c:pt>
                <c:pt idx="287">
                  <c:v>43116</c:v>
                </c:pt>
                <c:pt idx="288">
                  <c:v>43115</c:v>
                </c:pt>
                <c:pt idx="289">
                  <c:v>43114</c:v>
                </c:pt>
                <c:pt idx="290">
                  <c:v>43111</c:v>
                </c:pt>
                <c:pt idx="291">
                  <c:v>43110</c:v>
                </c:pt>
                <c:pt idx="292">
                  <c:v>43109</c:v>
                </c:pt>
                <c:pt idx="293">
                  <c:v>43108</c:v>
                </c:pt>
                <c:pt idx="294">
                  <c:v>43107</c:v>
                </c:pt>
                <c:pt idx="295">
                  <c:v>43104</c:v>
                </c:pt>
                <c:pt idx="296">
                  <c:v>43103</c:v>
                </c:pt>
                <c:pt idx="297">
                  <c:v>43102</c:v>
                </c:pt>
                <c:pt idx="298">
                  <c:v>43101</c:v>
                </c:pt>
              </c:numCache>
            </c:numRef>
          </c:cat>
          <c:val>
            <c:numRef>
              <c:f>Sheet1!$D$2:$D$561</c:f>
              <c:numCache>
                <c:formatCode>0</c:formatCode>
                <c:ptCount val="560"/>
                <c:pt idx="0">
                  <c:v>4.4909739999999996</c:v>
                </c:pt>
                <c:pt idx="1">
                  <c:v>4.494192</c:v>
                </c:pt>
                <c:pt idx="2">
                  <c:v>4.4822299999999995</c:v>
                </c:pt>
                <c:pt idx="3">
                  <c:v>4.4828600000000005</c:v>
                </c:pt>
                <c:pt idx="4">
                  <c:v>4.4924400000000002</c:v>
                </c:pt>
                <c:pt idx="5">
                  <c:v>4.4750500000000004</c:v>
                </c:pt>
                <c:pt idx="6">
                  <c:v>4.6119539999999999</c:v>
                </c:pt>
                <c:pt idx="7">
                  <c:v>4.5772560000000002</c:v>
                </c:pt>
                <c:pt idx="8">
                  <c:v>4.5492540000000004</c:v>
                </c:pt>
                <c:pt idx="9">
                  <c:v>4.5340800000000003</c:v>
                </c:pt>
                <c:pt idx="10">
                  <c:v>4.5369200000000003</c:v>
                </c:pt>
                <c:pt idx="11">
                  <c:v>4.6080340000000009</c:v>
                </c:pt>
                <c:pt idx="12">
                  <c:v>4.5862379999999998</c:v>
                </c:pt>
                <c:pt idx="13">
                  <c:v>4.6792899999999999</c:v>
                </c:pt>
                <c:pt idx="14">
                  <c:v>4.6626519999999996</c:v>
                </c:pt>
                <c:pt idx="15">
                  <c:v>4.6522139999999998</c:v>
                </c:pt>
                <c:pt idx="16">
                  <c:v>4.6648800000000001</c:v>
                </c:pt>
                <c:pt idx="17">
                  <c:v>4.6883460000000001</c:v>
                </c:pt>
                <c:pt idx="18">
                  <c:v>4.6496919999999999</c:v>
                </c:pt>
                <c:pt idx="19">
                  <c:v>4.659662</c:v>
                </c:pt>
                <c:pt idx="20">
                  <c:v>4.6244439999999996</c:v>
                </c:pt>
                <c:pt idx="21">
                  <c:v>4.5982500000000002</c:v>
                </c:pt>
                <c:pt idx="22">
                  <c:v>4.5696680000000001</c:v>
                </c:pt>
                <c:pt idx="23">
                  <c:v>4.5553220000000003</c:v>
                </c:pt>
                <c:pt idx="24">
                  <c:v>4.5799900000000004</c:v>
                </c:pt>
                <c:pt idx="25">
                  <c:v>4.5971919999999997</c:v>
                </c:pt>
                <c:pt idx="26">
                  <c:v>4.5514939999999999</c:v>
                </c:pt>
                <c:pt idx="27">
                  <c:v>4.4581220000000004</c:v>
                </c:pt>
                <c:pt idx="28">
                  <c:v>4.4145400000000006</c:v>
                </c:pt>
                <c:pt idx="29">
                  <c:v>4.4089</c:v>
                </c:pt>
                <c:pt idx="30">
                  <c:v>4.4532340000000001</c:v>
                </c:pt>
                <c:pt idx="31">
                  <c:v>4.5008220000000003</c:v>
                </c:pt>
                <c:pt idx="32">
                  <c:v>4.4935919999999996</c:v>
                </c:pt>
                <c:pt idx="33">
                  <c:v>4.503546</c:v>
                </c:pt>
                <c:pt idx="34">
                  <c:v>4.4667760000000003</c:v>
                </c:pt>
                <c:pt idx="35">
                  <c:v>4.4405760000000001</c:v>
                </c:pt>
                <c:pt idx="36">
                  <c:v>4.3483919999999996</c:v>
                </c:pt>
                <c:pt idx="37">
                  <c:v>4.3655379999999999</c:v>
                </c:pt>
                <c:pt idx="38">
                  <c:v>4.3469740000000003</c:v>
                </c:pt>
                <c:pt idx="39">
                  <c:v>4.3469740000000003</c:v>
                </c:pt>
                <c:pt idx="40">
                  <c:v>4.3763139999999998</c:v>
                </c:pt>
                <c:pt idx="41">
                  <c:v>4.3399380000000001</c:v>
                </c:pt>
                <c:pt idx="42">
                  <c:v>4.3607059999999995</c:v>
                </c:pt>
                <c:pt idx="43">
                  <c:v>4.2934939999999999</c:v>
                </c:pt>
                <c:pt idx="44">
                  <c:v>4.2934939999999999</c:v>
                </c:pt>
                <c:pt idx="45">
                  <c:v>4.2861619999999991</c:v>
                </c:pt>
                <c:pt idx="46">
                  <c:v>4.3213759999999999</c:v>
                </c:pt>
                <c:pt idx="47">
                  <c:v>4.4213779999999998</c:v>
                </c:pt>
                <c:pt idx="48">
                  <c:v>4.4633079999999996</c:v>
                </c:pt>
                <c:pt idx="49">
                  <c:v>4.5016939999999996</c:v>
                </c:pt>
                <c:pt idx="50">
                  <c:v>4.5342340000000005</c:v>
                </c:pt>
                <c:pt idx="51">
                  <c:v>4.5757500000000002</c:v>
                </c:pt>
                <c:pt idx="52">
                  <c:v>4.5127319999999997</c:v>
                </c:pt>
                <c:pt idx="53">
                  <c:v>4.4743240000000002</c:v>
                </c:pt>
                <c:pt idx="54">
                  <c:v>4.4330920000000003</c:v>
                </c:pt>
                <c:pt idx="55">
                  <c:v>4.4684679999999997</c:v>
                </c:pt>
                <c:pt idx="56">
                  <c:v>4.4709720000000006</c:v>
                </c:pt>
                <c:pt idx="57">
                  <c:v>4.5060219999999997</c:v>
                </c:pt>
                <c:pt idx="58">
                  <c:v>4.5102099999999998</c:v>
                </c:pt>
                <c:pt idx="59">
                  <c:v>4.5388359999999999</c:v>
                </c:pt>
                <c:pt idx="60">
                  <c:v>4.4640919999999991</c:v>
                </c:pt>
                <c:pt idx="61">
                  <c:v>4.4906679999999994</c:v>
                </c:pt>
                <c:pt idx="62">
                  <c:v>4.4632799999999992</c:v>
                </c:pt>
                <c:pt idx="63">
                  <c:v>4.4172840000000004</c:v>
                </c:pt>
                <c:pt idx="64">
                  <c:v>4.404776</c:v>
                </c:pt>
                <c:pt idx="65">
                  <c:v>4.4623379999999999</c:v>
                </c:pt>
                <c:pt idx="66">
                  <c:v>4.5028200000000007</c:v>
                </c:pt>
                <c:pt idx="67">
                  <c:v>4.4920679999999997</c:v>
                </c:pt>
                <c:pt idx="68">
                  <c:v>4.4962279999999994</c:v>
                </c:pt>
                <c:pt idx="69">
                  <c:v>4.5658879999999993</c:v>
                </c:pt>
                <c:pt idx="70">
                  <c:v>4.6072659999999992</c:v>
                </c:pt>
                <c:pt idx="71">
                  <c:v>4.6304319999999999</c:v>
                </c:pt>
                <c:pt idx="72">
                  <c:v>4.681298</c:v>
                </c:pt>
                <c:pt idx="73">
                  <c:v>4.7252479999999997</c:v>
                </c:pt>
                <c:pt idx="74">
                  <c:v>4.7353019999999999</c:v>
                </c:pt>
                <c:pt idx="75">
                  <c:v>4.7283840000000001</c:v>
                </c:pt>
                <c:pt idx="76">
                  <c:v>4.7315680000000002</c:v>
                </c:pt>
                <c:pt idx="77">
                  <c:v>4.7281560000000002</c:v>
                </c:pt>
                <c:pt idx="78">
                  <c:v>4.7312020000000006</c:v>
                </c:pt>
                <c:pt idx="79">
                  <c:v>4.7398720000000001</c:v>
                </c:pt>
                <c:pt idx="80">
                  <c:v>4.6997440000000008</c:v>
                </c:pt>
                <c:pt idx="81">
                  <c:v>4.6772900000000011</c:v>
                </c:pt>
                <c:pt idx="82">
                  <c:v>4.7077979999999995</c:v>
                </c:pt>
                <c:pt idx="83">
                  <c:v>4.6729979999999998</c:v>
                </c:pt>
                <c:pt idx="84">
                  <c:v>4.6692999999999998</c:v>
                </c:pt>
                <c:pt idx="85">
                  <c:v>4.7251639999999995</c:v>
                </c:pt>
                <c:pt idx="86">
                  <c:v>4.717174</c:v>
                </c:pt>
                <c:pt idx="87">
                  <c:v>4.7419899999999995</c:v>
                </c:pt>
                <c:pt idx="88">
                  <c:v>4.8252819999999996</c:v>
                </c:pt>
                <c:pt idx="89">
                  <c:v>4.8909000000000002</c:v>
                </c:pt>
                <c:pt idx="90">
                  <c:v>4.8893739999999992</c:v>
                </c:pt>
                <c:pt idx="91">
                  <c:v>4.9490340000000002</c:v>
                </c:pt>
                <c:pt idx="92">
                  <c:v>4.926768</c:v>
                </c:pt>
                <c:pt idx="93">
                  <c:v>4.9601579999999998</c:v>
                </c:pt>
                <c:pt idx="94">
                  <c:v>4.906936</c:v>
                </c:pt>
                <c:pt idx="95">
                  <c:v>4.8693660000000003</c:v>
                </c:pt>
                <c:pt idx="96">
                  <c:v>4.8983080000000001</c:v>
                </c:pt>
                <c:pt idx="97">
                  <c:v>4.9292899999999999</c:v>
                </c:pt>
                <c:pt idx="98">
                  <c:v>4.9845820000000005</c:v>
                </c:pt>
                <c:pt idx="99">
                  <c:v>4.9823440000000003</c:v>
                </c:pt>
                <c:pt idx="100">
                  <c:v>5.0051940000000004</c:v>
                </c:pt>
                <c:pt idx="101">
                  <c:v>4.9866159999999997</c:v>
                </c:pt>
                <c:pt idx="102">
                  <c:v>4.9673979999999993</c:v>
                </c:pt>
                <c:pt idx="103">
                  <c:v>4.9488060000000003</c:v>
                </c:pt>
                <c:pt idx="104">
                  <c:v>4.9442299999999992</c:v>
                </c:pt>
                <c:pt idx="105">
                  <c:v>4.9178979999999992</c:v>
                </c:pt>
                <c:pt idx="106">
                  <c:v>4.9907640000000004</c:v>
                </c:pt>
                <c:pt idx="107">
                  <c:v>5.0031119999999998</c:v>
                </c:pt>
                <c:pt idx="108">
                  <c:v>5.0050819999999998</c:v>
                </c:pt>
                <c:pt idx="109">
                  <c:v>4.9954599999999996</c:v>
                </c:pt>
                <c:pt idx="110">
                  <c:v>4.9771900000000002</c:v>
                </c:pt>
                <c:pt idx="111">
                  <c:v>4.9667060000000003</c:v>
                </c:pt>
                <c:pt idx="112">
                  <c:v>4.9746059999999996</c:v>
                </c:pt>
                <c:pt idx="113">
                  <c:v>4.9805679999999999</c:v>
                </c:pt>
                <c:pt idx="114">
                  <c:v>4.9493939999999998</c:v>
                </c:pt>
                <c:pt idx="115">
                  <c:v>4.9564879999999993</c:v>
                </c:pt>
                <c:pt idx="116">
                  <c:v>4.954834</c:v>
                </c:pt>
                <c:pt idx="117">
                  <c:v>5.0284700000000004</c:v>
                </c:pt>
                <c:pt idx="118">
                  <c:v>4.9774880000000001</c:v>
                </c:pt>
                <c:pt idx="119">
                  <c:v>4.9270319999999996</c:v>
                </c:pt>
                <c:pt idx="120">
                  <c:v>4.8896040000000003</c:v>
                </c:pt>
                <c:pt idx="121">
                  <c:v>4.8887539999999996</c:v>
                </c:pt>
                <c:pt idx="122">
                  <c:v>4.8533940000000007</c:v>
                </c:pt>
                <c:pt idx="123">
                  <c:v>4.8863979999999998</c:v>
                </c:pt>
                <c:pt idx="124">
                  <c:v>4.9537199999999997</c:v>
                </c:pt>
                <c:pt idx="125">
                  <c:v>4.9343680000000001</c:v>
                </c:pt>
                <c:pt idx="126">
                  <c:v>4.9287480000000006</c:v>
                </c:pt>
                <c:pt idx="127">
                  <c:v>4.9395499999999997</c:v>
                </c:pt>
                <c:pt idx="128">
                  <c:v>4.9351219999999998</c:v>
                </c:pt>
                <c:pt idx="129">
                  <c:v>4.9686739999999991</c:v>
                </c:pt>
                <c:pt idx="130">
                  <c:v>4.9233900000000004</c:v>
                </c:pt>
                <c:pt idx="131">
                  <c:v>4.9244639999999995</c:v>
                </c:pt>
                <c:pt idx="132">
                  <c:v>4.9673180000000006</c:v>
                </c:pt>
                <c:pt idx="133">
                  <c:v>4.9872160000000001</c:v>
                </c:pt>
                <c:pt idx="134">
                  <c:v>4.9954139999999994</c:v>
                </c:pt>
                <c:pt idx="135">
                  <c:v>4.9787080000000001</c:v>
                </c:pt>
                <c:pt idx="136">
                  <c:v>4.9481419999999998</c:v>
                </c:pt>
                <c:pt idx="137">
                  <c:v>4.9402239999999997</c:v>
                </c:pt>
                <c:pt idx="138">
                  <c:v>5.0399779999999996</c:v>
                </c:pt>
                <c:pt idx="139">
                  <c:v>5.0282080000000002</c:v>
                </c:pt>
                <c:pt idx="140">
                  <c:v>5.0881659999999993</c:v>
                </c:pt>
                <c:pt idx="141">
                  <c:v>5.1520960000000002</c:v>
                </c:pt>
                <c:pt idx="142">
                  <c:v>5.1470799999999999</c:v>
                </c:pt>
                <c:pt idx="143">
                  <c:v>5.1484480000000001</c:v>
                </c:pt>
                <c:pt idx="144">
                  <c:v>5.1776600000000004</c:v>
                </c:pt>
                <c:pt idx="145">
                  <c:v>5.214226</c:v>
                </c:pt>
                <c:pt idx="146">
                  <c:v>5.429176</c:v>
                </c:pt>
                <c:pt idx="147">
                  <c:v>5.3410839999999995</c:v>
                </c:pt>
                <c:pt idx="148">
                  <c:v>5.3664059999999996</c:v>
                </c:pt>
                <c:pt idx="149">
                  <c:v>5.3518860000000004</c:v>
                </c:pt>
                <c:pt idx="150">
                  <c:v>5.3763859999999992</c:v>
                </c:pt>
                <c:pt idx="151">
                  <c:v>5.3963099999999997</c:v>
                </c:pt>
                <c:pt idx="152">
                  <c:v>5.3382820000000004</c:v>
                </c:pt>
                <c:pt idx="153">
                  <c:v>5.3205100000000005</c:v>
                </c:pt>
                <c:pt idx="154">
                  <c:v>5.3064999999999998</c:v>
                </c:pt>
                <c:pt idx="155">
                  <c:v>5.3595240000000004</c:v>
                </c:pt>
                <c:pt idx="156">
                  <c:v>5.3808239999999996</c:v>
                </c:pt>
                <c:pt idx="157">
                  <c:v>5.3755459999999999</c:v>
                </c:pt>
                <c:pt idx="158">
                  <c:v>5.3140499999999999</c:v>
                </c:pt>
                <c:pt idx="159">
                  <c:v>5.3242039999999999</c:v>
                </c:pt>
                <c:pt idx="160">
                  <c:v>5.3101900000000004</c:v>
                </c:pt>
                <c:pt idx="161">
                  <c:v>5.3279660000000009</c:v>
                </c:pt>
                <c:pt idx="162">
                  <c:v>5.3344820000000004</c:v>
                </c:pt>
                <c:pt idx="163">
                  <c:v>5.3819719999999993</c:v>
                </c:pt>
                <c:pt idx="164">
                  <c:v>5.4073320000000011</c:v>
                </c:pt>
                <c:pt idx="165">
                  <c:v>5.3996200000000005</c:v>
                </c:pt>
                <c:pt idx="166">
                  <c:v>5.392296</c:v>
                </c:pt>
                <c:pt idx="167">
                  <c:v>5.3552239999999998</c:v>
                </c:pt>
                <c:pt idx="168">
                  <c:v>5.3552239999999998</c:v>
                </c:pt>
                <c:pt idx="169">
                  <c:v>5.3716759999999999</c:v>
                </c:pt>
                <c:pt idx="170">
                  <c:v>5.3788520000000002</c:v>
                </c:pt>
                <c:pt idx="171">
                  <c:v>5.3211299999999992</c:v>
                </c:pt>
                <c:pt idx="172">
                  <c:v>5.3149480000000002</c:v>
                </c:pt>
                <c:pt idx="173">
                  <c:v>5.3583160000000003</c:v>
                </c:pt>
                <c:pt idx="174">
                  <c:v>5.3423080000000001</c:v>
                </c:pt>
                <c:pt idx="175">
                  <c:v>5.4117220000000001</c:v>
                </c:pt>
                <c:pt idx="176">
                  <c:v>5.4184140000000003</c:v>
                </c:pt>
                <c:pt idx="177">
                  <c:v>5.4192899999999993</c:v>
                </c:pt>
                <c:pt idx="178">
                  <c:v>5.4166519999999991</c:v>
                </c:pt>
                <c:pt idx="179">
                  <c:v>5.4773700000000005</c:v>
                </c:pt>
                <c:pt idx="180">
                  <c:v>5.5218439999999998</c:v>
                </c:pt>
                <c:pt idx="181">
                  <c:v>5.5712899999999994</c:v>
                </c:pt>
                <c:pt idx="182">
                  <c:v>5.5125120000000001</c:v>
                </c:pt>
                <c:pt idx="183">
                  <c:v>5.5233520000000009</c:v>
                </c:pt>
                <c:pt idx="184">
                  <c:v>5.5300180000000001</c:v>
                </c:pt>
                <c:pt idx="185">
                  <c:v>5.5459440000000004</c:v>
                </c:pt>
                <c:pt idx="186">
                  <c:v>5.5583379999999991</c:v>
                </c:pt>
                <c:pt idx="187">
                  <c:v>5.5399099999999999</c:v>
                </c:pt>
                <c:pt idx="188">
                  <c:v>5.5412760000000008</c:v>
                </c:pt>
                <c:pt idx="189">
                  <c:v>5.4616920000000002</c:v>
                </c:pt>
                <c:pt idx="190">
                  <c:v>5.4180119999999992</c:v>
                </c:pt>
                <c:pt idx="191">
                  <c:v>5.3514280000000003</c:v>
                </c:pt>
                <c:pt idx="192">
                  <c:v>5.3064119999999999</c:v>
                </c:pt>
                <c:pt idx="193">
                  <c:v>5.2388079999999997</c:v>
                </c:pt>
                <c:pt idx="194">
                  <c:v>5.2077160000000005</c:v>
                </c:pt>
                <c:pt idx="195">
                  <c:v>5.2355999999999998</c:v>
                </c:pt>
                <c:pt idx="196">
                  <c:v>5.2090719999999999</c:v>
                </c:pt>
                <c:pt idx="197">
                  <c:v>5.2307179999999995</c:v>
                </c:pt>
                <c:pt idx="198">
                  <c:v>5.252460000000001</c:v>
                </c:pt>
                <c:pt idx="199">
                  <c:v>5.293094</c:v>
                </c:pt>
                <c:pt idx="200">
                  <c:v>5.2800899999999995</c:v>
                </c:pt>
                <c:pt idx="201">
                  <c:v>5.3041959999999992</c:v>
                </c:pt>
                <c:pt idx="202">
                  <c:v>5.2621179999999992</c:v>
                </c:pt>
                <c:pt idx="203">
                  <c:v>5.1686879999999995</c:v>
                </c:pt>
                <c:pt idx="204">
                  <c:v>5.1428080000000005</c:v>
                </c:pt>
                <c:pt idx="205">
                  <c:v>5.0871699999999995</c:v>
                </c:pt>
                <c:pt idx="206">
                  <c:v>5.2199439999999999</c:v>
                </c:pt>
                <c:pt idx="207">
                  <c:v>5.2289060000000003</c:v>
                </c:pt>
                <c:pt idx="208">
                  <c:v>5.2045019999999997</c:v>
                </c:pt>
                <c:pt idx="209">
                  <c:v>5.199802</c:v>
                </c:pt>
                <c:pt idx="210">
                  <c:v>5.1792600000000002</c:v>
                </c:pt>
                <c:pt idx="211">
                  <c:v>5.2276679999999995</c:v>
                </c:pt>
                <c:pt idx="212">
                  <c:v>5.1412040000000001</c:v>
                </c:pt>
                <c:pt idx="213">
                  <c:v>5.1337400000000004</c:v>
                </c:pt>
                <c:pt idx="214">
                  <c:v>5.1542119999999993</c:v>
                </c:pt>
                <c:pt idx="215">
                  <c:v>5.0764720000000008</c:v>
                </c:pt>
                <c:pt idx="216">
                  <c:v>5.0969379999999997</c:v>
                </c:pt>
                <c:pt idx="217">
                  <c:v>5.1330340000000003</c:v>
                </c:pt>
                <c:pt idx="218">
                  <c:v>5.1207939999999992</c:v>
                </c:pt>
                <c:pt idx="219">
                  <c:v>5.1743459999999999</c:v>
                </c:pt>
                <c:pt idx="220">
                  <c:v>5.1739999999999995</c:v>
                </c:pt>
                <c:pt idx="221">
                  <c:v>5.1700080000000002</c:v>
                </c:pt>
                <c:pt idx="222">
                  <c:v>5.1754619999999996</c:v>
                </c:pt>
                <c:pt idx="223">
                  <c:v>5.0812240000000006</c:v>
                </c:pt>
                <c:pt idx="224">
                  <c:v>5.0068719999999995</c:v>
                </c:pt>
                <c:pt idx="225">
                  <c:v>5.0403279999999997</c:v>
                </c:pt>
                <c:pt idx="226">
                  <c:v>5.0176160000000003</c:v>
                </c:pt>
                <c:pt idx="227">
                  <c:v>5.0267920000000004</c:v>
                </c:pt>
                <c:pt idx="228">
                  <c:v>5.0153179999999997</c:v>
                </c:pt>
                <c:pt idx="229">
                  <c:v>4.9367580000000002</c:v>
                </c:pt>
                <c:pt idx="230">
                  <c:v>4.9417439999999999</c:v>
                </c:pt>
                <c:pt idx="231">
                  <c:v>4.9591399999999997</c:v>
                </c:pt>
                <c:pt idx="232">
                  <c:v>4.9822220000000002</c:v>
                </c:pt>
                <c:pt idx="233">
                  <c:v>5.0258859999999999</c:v>
                </c:pt>
                <c:pt idx="234">
                  <c:v>4.9923999999999999</c:v>
                </c:pt>
                <c:pt idx="235">
                  <c:v>5.0125979999999997</c:v>
                </c:pt>
                <c:pt idx="236">
                  <c:v>5.0125979999999997</c:v>
                </c:pt>
                <c:pt idx="237">
                  <c:v>5.00176</c:v>
                </c:pt>
                <c:pt idx="238">
                  <c:v>5.0027059999999999</c:v>
                </c:pt>
                <c:pt idx="239">
                  <c:v>5.0165220000000001</c:v>
                </c:pt>
                <c:pt idx="240">
                  <c:v>5.0077680000000004</c:v>
                </c:pt>
                <c:pt idx="241">
                  <c:v>5.0671279999999994</c:v>
                </c:pt>
                <c:pt idx="242">
                  <c:v>5.1287699999999994</c:v>
                </c:pt>
                <c:pt idx="243">
                  <c:v>5.0315399999999997</c:v>
                </c:pt>
                <c:pt idx="244">
                  <c:v>5.0392600000000005</c:v>
                </c:pt>
                <c:pt idx="245">
                  <c:v>5.0714199999999998</c:v>
                </c:pt>
                <c:pt idx="246">
                  <c:v>5.0360319999999996</c:v>
                </c:pt>
                <c:pt idx="247">
                  <c:v>5.0676180000000004</c:v>
                </c:pt>
                <c:pt idx="248">
                  <c:v>5.0470500000000005</c:v>
                </c:pt>
                <c:pt idx="249">
                  <c:v>5.0784419999999999</c:v>
                </c:pt>
                <c:pt idx="250">
                  <c:v>5.0221500000000008</c:v>
                </c:pt>
                <c:pt idx="251">
                  <c:v>5.1342440000000007</c:v>
                </c:pt>
                <c:pt idx="252">
                  <c:v>5.1725880000000002</c:v>
                </c:pt>
                <c:pt idx="253">
                  <c:v>5.1923500000000002</c:v>
                </c:pt>
                <c:pt idx="254">
                  <c:v>5.1241859999999999</c:v>
                </c:pt>
                <c:pt idx="255">
                  <c:v>5.1108659999999997</c:v>
                </c:pt>
                <c:pt idx="256">
                  <c:v>5.248327999999999</c:v>
                </c:pt>
                <c:pt idx="257">
                  <c:v>5.2481020000000003</c:v>
                </c:pt>
                <c:pt idx="258">
                  <c:v>5.2420419999999996</c:v>
                </c:pt>
                <c:pt idx="259">
                  <c:v>5.4351040000000008</c:v>
                </c:pt>
                <c:pt idx="260">
                  <c:v>5.3503600000000002</c:v>
                </c:pt>
                <c:pt idx="261">
                  <c:v>5.3567859999999996</c:v>
                </c:pt>
                <c:pt idx="262">
                  <c:v>5.3422839999999994</c:v>
                </c:pt>
                <c:pt idx="263">
                  <c:v>5.3429219999999997</c:v>
                </c:pt>
                <c:pt idx="264">
                  <c:v>4.9584260000000002</c:v>
                </c:pt>
                <c:pt idx="265">
                  <c:v>5.2753759999999996</c:v>
                </c:pt>
                <c:pt idx="266">
                  <c:v>5.3503819999999997</c:v>
                </c:pt>
                <c:pt idx="267">
                  <c:v>5.2942119999999999</c:v>
                </c:pt>
                <c:pt idx="268">
                  <c:v>5.2853499999999993</c:v>
                </c:pt>
                <c:pt idx="269">
                  <c:v>5.2274180000000001</c:v>
                </c:pt>
                <c:pt idx="270">
                  <c:v>5.168558</c:v>
                </c:pt>
                <c:pt idx="271">
                  <c:v>5.2032160000000003</c:v>
                </c:pt>
                <c:pt idx="272">
                  <c:v>5.3332639999999998</c:v>
                </c:pt>
                <c:pt idx="273">
                  <c:v>5.3280120000000002</c:v>
                </c:pt>
                <c:pt idx="274">
                  <c:v>5.360894</c:v>
                </c:pt>
                <c:pt idx="275">
                  <c:v>5.4703560000000007</c:v>
                </c:pt>
                <c:pt idx="276">
                  <c:v>5.5683439999999997</c:v>
                </c:pt>
                <c:pt idx="277">
                  <c:v>5.5228279999999996</c:v>
                </c:pt>
                <c:pt idx="278">
                  <c:v>5.5135759999999987</c:v>
                </c:pt>
                <c:pt idx="279">
                  <c:v>5.5458280000000002</c:v>
                </c:pt>
                <c:pt idx="280">
                  <c:v>5.6017780000000004</c:v>
                </c:pt>
                <c:pt idx="281">
                  <c:v>5.5892140000000001</c:v>
                </c:pt>
                <c:pt idx="282">
                  <c:v>5.5510159999999988</c:v>
                </c:pt>
                <c:pt idx="283">
                  <c:v>5.5393340000000002</c:v>
                </c:pt>
                <c:pt idx="284">
                  <c:v>5.5028539999999992</c:v>
                </c:pt>
                <c:pt idx="285">
                  <c:v>5.4283900000000003</c:v>
                </c:pt>
                <c:pt idx="286">
                  <c:v>5.416334</c:v>
                </c:pt>
                <c:pt idx="287">
                  <c:v>5.5391819999999994</c:v>
                </c:pt>
                <c:pt idx="288">
                  <c:v>5.4977720000000003</c:v>
                </c:pt>
                <c:pt idx="289">
                  <c:v>5.5376580000000004</c:v>
                </c:pt>
                <c:pt idx="290">
                  <c:v>5.5434060000000001</c:v>
                </c:pt>
                <c:pt idx="291">
                  <c:v>5.5522919999999996</c:v>
                </c:pt>
                <c:pt idx="292">
                  <c:v>5.4759860000000007</c:v>
                </c:pt>
                <c:pt idx="293">
                  <c:v>5.4582199999999998</c:v>
                </c:pt>
                <c:pt idx="294">
                  <c:v>5.4456320000000007</c:v>
                </c:pt>
                <c:pt idx="295">
                  <c:v>5.4084620000000001</c:v>
                </c:pt>
                <c:pt idx="296">
                  <c:v>5.3996560000000002</c:v>
                </c:pt>
                <c:pt idx="297">
                  <c:v>5.4359439999999992</c:v>
                </c:pt>
                <c:pt idx="298">
                  <c:v>5.4116780000000002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C83C-4675-9712-DF0568997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667269856"/>
        <c:axId val="667269200"/>
      </c:lineChart>
      <c:dateAx>
        <c:axId val="667269856"/>
        <c:scaling>
          <c:orientation val="minMax"/>
        </c:scaling>
        <c:delete val="0"/>
        <c:axPos val="b"/>
        <c:numFmt formatCode="[$-1009]mmm\ yyyy;@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667269200"/>
        <c:crosses val="autoZero"/>
        <c:auto val="1"/>
        <c:lblOffset val="100"/>
        <c:baseTimeUnit val="days"/>
        <c:majorUnit val="3"/>
        <c:majorTimeUnit val="months"/>
      </c:dateAx>
      <c:valAx>
        <c:axId val="667269200"/>
        <c:scaling>
          <c:orientation val="minMax"/>
          <c:max val="12"/>
          <c:min val="2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667269856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1.1332529538070662E-2"/>
          <c:y val="0.89964599136042855"/>
          <c:w val="0.9832835411209665"/>
          <c:h val="9.27327102283813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8562487573637902"/>
          <c:h val="0.8049264581858736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bg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2017A</c:v>
                </c:pt>
                <c:pt idx="1">
                  <c:v>2018A</c:v>
                </c:pt>
                <c:pt idx="2">
                  <c:v>2019E</c:v>
                </c:pt>
                <c:pt idx="3">
                  <c:v>Proforma</c:v>
                </c:pt>
              </c:strCache>
            </c:strRef>
          </c:cat>
          <c:val>
            <c:numRef>
              <c:f>Sheet1!$B$2:$B$5</c:f>
              <c:numCache>
                <c:formatCode>0"kt"</c:formatCode>
                <c:ptCount val="4"/>
                <c:pt idx="0">
                  <c:v>287</c:v>
                </c:pt>
                <c:pt idx="1">
                  <c:v>292</c:v>
                </c:pt>
                <c:pt idx="2">
                  <c:v>300</c:v>
                </c:pt>
                <c:pt idx="3">
                  <c:v>300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84-4DA0-87D8-D722D90E846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484-4DA0-87D8-D722D90E846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484-4DA0-87D8-D722D90E8468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484-4DA0-87D8-D722D90E846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2017A</c:v>
                </c:pt>
                <c:pt idx="1">
                  <c:v>2018A</c:v>
                </c:pt>
                <c:pt idx="2">
                  <c:v>2019E</c:v>
                </c:pt>
                <c:pt idx="3">
                  <c:v>Proforma</c:v>
                </c:pt>
              </c:strCache>
            </c:strRef>
          </c:cat>
          <c:val>
            <c:numRef>
              <c:f>Sheet1!$C$2:$C$5</c:f>
              <c:numCache>
                <c:formatCode>0"kt"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84-4DA0-87D8-D722D90E8468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539777208"/>
        <c:axId val="539771960"/>
      </c:barChart>
      <c:catAx>
        <c:axId val="539777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539771960"/>
        <c:crosses val="autoZero"/>
        <c:auto val="1"/>
        <c:lblAlgn val="ctr"/>
        <c:lblOffset val="100"/>
        <c:noMultiLvlLbl val="0"/>
      </c:catAx>
      <c:valAx>
        <c:axId val="539771960"/>
        <c:scaling>
          <c:orientation val="minMax"/>
        </c:scaling>
        <c:delete val="1"/>
        <c:axPos val="l"/>
        <c:numFmt formatCode="0&quot;kt&quot;" sourceLinked="1"/>
        <c:majorTickMark val="none"/>
        <c:minorTickMark val="none"/>
        <c:tickLblPos val="nextTo"/>
        <c:crossAx val="539777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900">
          <a:solidFill>
            <a:schemeClr val="tx1"/>
          </a:solidFill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2.0073418131670559E-2"/>
          <c:w val="1"/>
          <c:h val="0.9397797456049883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11"/>
            <c:spPr>
              <a:solidFill>
                <a:schemeClr val="bg1">
                  <a:lumMod val="85000"/>
                </a:schemeClr>
              </a:solidFill>
              <a:ln w="28575" cap="rnd">
                <a:solidFill>
                  <a:srgbClr val="800000"/>
                </a:solidFill>
              </a:ln>
              <a:effectLst/>
            </c:spPr>
          </c:marker>
          <c:xVal>
            <c:numRef>
              <c:f>Sheet1!$B$2:$B$7</c:f>
              <c:numCache>
                <c:formatCode>"$"#,##0</c:formatCode>
                <c:ptCount val="6"/>
                <c:pt idx="0">
                  <c:v>45</c:v>
                </c:pt>
                <c:pt idx="1">
                  <c:v>35</c:v>
                </c:pt>
                <c:pt idx="2">
                  <c:v>30</c:v>
                </c:pt>
                <c:pt idx="3">
                  <c:v>40</c:v>
                </c:pt>
                <c:pt idx="4">
                  <c:v>45</c:v>
                </c:pt>
                <c:pt idx="5">
                  <c:v>37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9B3-4CAA-92DD-33D3ABD9CD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7815584"/>
        <c:axId val="637809352"/>
      </c:scatterChart>
      <c:valAx>
        <c:axId val="637815584"/>
        <c:scaling>
          <c:orientation val="minMax"/>
          <c:max val="50"/>
          <c:min val="25"/>
        </c:scaling>
        <c:delete val="1"/>
        <c:axPos val="b"/>
        <c:numFmt formatCode="&quot;$&quot;#,##0" sourceLinked="1"/>
        <c:majorTickMark val="out"/>
        <c:minorTickMark val="none"/>
        <c:tickLblPos val="nextTo"/>
        <c:crossAx val="637809352"/>
        <c:crosses val="autoZero"/>
        <c:crossBetween val="midCat"/>
        <c:majorUnit val="5"/>
      </c:valAx>
      <c:valAx>
        <c:axId val="637809352"/>
        <c:scaling>
          <c:orientation val="minMax"/>
        </c:scaling>
        <c:delete val="1"/>
        <c:axPos val="l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637815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0232708108749745E-2"/>
          <c:y val="3.1605991525734768E-2"/>
          <c:w val="0.87029178415799691"/>
          <c:h val="0.8456125898708469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square"/>
            <c:size val="8"/>
            <c:spPr>
              <a:solidFill>
                <a:schemeClr val="bg1">
                  <a:lumMod val="85000"/>
                </a:schemeClr>
              </a:solidFill>
              <a:ln w="28575" cap="rnd">
                <a:solidFill>
                  <a:srgbClr val="800000"/>
                </a:solidFill>
              </a:ln>
              <a:effectLst/>
            </c:spPr>
          </c:marker>
          <c:xVal>
            <c:numRef>
              <c:f>Sheet1!$A$2:$A$12</c:f>
              <c:numCache>
                <c:formatCode>"$"#,##0</c:formatCode>
                <c:ptCount val="11"/>
                <c:pt idx="0">
                  <c:v>39</c:v>
                </c:pt>
                <c:pt idx="1">
                  <c:v>32</c:v>
                </c:pt>
                <c:pt idx="2">
                  <c:v>32</c:v>
                </c:pt>
                <c:pt idx="3">
                  <c:v>45</c:v>
                </c:pt>
                <c:pt idx="4">
                  <c:v>42</c:v>
                </c:pt>
                <c:pt idx="5">
                  <c:v>38.5</c:v>
                </c:pt>
                <c:pt idx="6">
                  <c:v>41</c:v>
                </c:pt>
                <c:pt idx="7">
                  <c:v>43</c:v>
                </c:pt>
                <c:pt idx="8">
                  <c:v>38</c:v>
                </c:pt>
                <c:pt idx="9">
                  <c:v>42</c:v>
                </c:pt>
                <c:pt idx="10">
                  <c:v>30</c:v>
                </c:pt>
              </c:numCache>
            </c:numRef>
          </c:xVal>
          <c:yVal>
            <c:numRef>
              <c:f>Sheet1!$B$2:$B$12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B93-4CA5-B5B6-61405EDD69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37815584"/>
        <c:axId val="637809352"/>
      </c:scatterChart>
      <c:valAx>
        <c:axId val="637815584"/>
        <c:scaling>
          <c:orientation val="minMax"/>
          <c:max val="50"/>
          <c:min val="25"/>
        </c:scaling>
        <c:delete val="1"/>
        <c:axPos val="b"/>
        <c:numFmt formatCode="&quot;$&quot;#,##0" sourceLinked="1"/>
        <c:majorTickMark val="out"/>
        <c:minorTickMark val="none"/>
        <c:tickLblPos val="nextTo"/>
        <c:crossAx val="637809352"/>
        <c:crosses val="autoZero"/>
        <c:crossBetween val="midCat"/>
        <c:majorUnit val="5"/>
      </c:valAx>
      <c:valAx>
        <c:axId val="637809352"/>
        <c:scaling>
          <c:orientation val="minMax"/>
        </c:scaling>
        <c:delete val="1"/>
        <c:axPos val="l"/>
        <c:majorGridlines>
          <c:spPr>
            <a:ln w="3175" cap="flat" cmpd="sng" algn="ctr">
              <a:solidFill>
                <a:schemeClr val="bg1">
                  <a:lumMod val="9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63781558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7149264421093868E-2"/>
          <c:y val="0"/>
          <c:w val="0.83956642586203956"/>
          <c:h val="0.885111148515533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Percent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cat>
            <c:numRef>
              <c:f>Sheet1!$B$2:$B$5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1</c:v>
                </c:pt>
                <c:pt idx="1">
                  <c:v>0.25700000000000001</c:v>
                </c:pt>
                <c:pt idx="2">
                  <c:v>0.189</c:v>
                </c:pt>
                <c:pt idx="3">
                  <c:v>0.55400000000000005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6-4716-9629-05030F95D6C5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Voting Rights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Sheet1!$B$2:$B$5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0%</c:formatCode>
                <c:ptCount val="4"/>
                <c:pt idx="0">
                  <c:v>0.58000000000000007</c:v>
                </c:pt>
                <c:pt idx="1">
                  <c:v>0.14899999999999999</c:v>
                </c:pt>
                <c:pt idx="2">
                  <c:v>0.11</c:v>
                </c:pt>
                <c:pt idx="3">
                  <c:v>0.32100000000000001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CB6-4716-9629-05030F95D6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574152512"/>
        <c:axId val="574154152"/>
      </c:barChart>
      <c:catAx>
        <c:axId val="574152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574154152"/>
        <c:crosses val="autoZero"/>
        <c:auto val="1"/>
        <c:lblAlgn val="ctr"/>
        <c:lblOffset val="100"/>
        <c:noMultiLvlLbl val="0"/>
      </c:catAx>
      <c:valAx>
        <c:axId val="574154152"/>
        <c:scaling>
          <c:orientation val="minMax"/>
          <c:max val="1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57415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850">
          <a:latin typeface="Nirmala UI" panose="020B0502040204020203" pitchFamily="34" charset="0"/>
          <a:cs typeface="Nirmala UI" panose="020B0502040204020203" pitchFamily="34" charset="0"/>
        </a:defRPr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2278911564625852E-2"/>
          <c:y val="0"/>
          <c:w val="0.87181986180298887"/>
          <c:h val="0.8872003635022127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Share Ownership</c:v>
                </c:pt>
              </c:strCache>
            </c:strRef>
          </c:tx>
          <c:spPr>
            <a:solidFill>
              <a:srgbClr val="800000"/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</c:numCache>
            </c:numRef>
          </c:cat>
          <c:val>
            <c:numRef>
              <c:f>Sheet1!$C$2:$C$6</c:f>
              <c:numCache>
                <c:formatCode>0.0%</c:formatCode>
                <c:ptCount val="5"/>
                <c:pt idx="0">
                  <c:v>1</c:v>
                </c:pt>
                <c:pt idx="1">
                  <c:v>0.02</c:v>
                </c:pt>
                <c:pt idx="2">
                  <c:v>0.108</c:v>
                </c:pt>
                <c:pt idx="3">
                  <c:v>0.32800000000000001</c:v>
                </c:pt>
                <c:pt idx="4">
                  <c:v>0.54400000000000004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BD-4B9E-9340-9F009F92DB91}"/>
            </c:ext>
          </c:extLst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Voting Rights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Sheet1!$B$2:$B$6</c:f>
              <c:numCache>
                <c:formatCode>General</c:formatCode>
                <c:ptCount val="5"/>
              </c:numCache>
            </c:numRef>
          </c:cat>
          <c:val>
            <c:numRef>
              <c:f>Sheet1!$D$2:$D$6</c:f>
              <c:numCache>
                <c:formatCode>0.0%</c:formatCode>
                <c:ptCount val="5"/>
                <c:pt idx="0">
                  <c:v>0.42000000000000004</c:v>
                </c:pt>
                <c:pt idx="1">
                  <c:v>8.3999999999999995E-3</c:v>
                </c:pt>
                <c:pt idx="2">
                  <c:v>4.5359999999999998E-2</c:v>
                </c:pt>
                <c:pt idx="3">
                  <c:v>0.13775999999999999</c:v>
                </c:pt>
                <c:pt idx="4">
                  <c:v>0.22848000000000002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BD-4B9E-9340-9F009F92DB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58106512"/>
        <c:axId val="658107496"/>
      </c:barChart>
      <c:catAx>
        <c:axId val="6581065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8107496"/>
        <c:crosses val="autoZero"/>
        <c:auto val="1"/>
        <c:lblAlgn val="ctr"/>
        <c:lblOffset val="100"/>
        <c:noMultiLvlLbl val="0"/>
      </c:catAx>
      <c:valAx>
        <c:axId val="658107496"/>
        <c:scaling>
          <c:orientation val="minMax"/>
          <c:max val="1"/>
        </c:scaling>
        <c:delete val="0"/>
        <c:axPos val="b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658106512"/>
        <c:crosses val="autoZero"/>
        <c:crossBetween val="between"/>
        <c:majorUnit val="0.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rgbClr val="DCCAC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9EA-4E8B-AD88-D9261604F199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9EA-4E8B-AD88-D9261604F199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9EA-4E8B-AD88-D9261604F199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9EA-4E8B-AD88-D9261604F19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Coal</c:v>
                </c:pt>
                <c:pt idx="1">
                  <c:v>Copper</c:v>
                </c:pt>
                <c:pt idx="2">
                  <c:v>Zinc</c:v>
                </c:pt>
                <c:pt idx="3">
                  <c:v>Energy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0.53</c:v>
                </c:pt>
                <c:pt idx="1">
                  <c:v>0.23300000000000001</c:v>
                </c:pt>
                <c:pt idx="2">
                  <c:v>0.217</c:v>
                </c:pt>
                <c:pt idx="3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EA-4E8B-AD88-D9261604F19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DCCAC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17C-4C78-ADCC-9952B1C4A423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917C-4C78-ADCC-9952B1C4A423}"/>
              </c:ext>
            </c:extLst>
          </c:dPt>
          <c:dPt>
            <c:idx val="2"/>
            <c:bubble3D val="0"/>
            <c:spPr>
              <a:solidFill>
                <a:schemeClr val="bg1">
                  <a:lumMod val="8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17C-4C78-ADCC-9952B1C4A423}"/>
              </c:ext>
            </c:extLst>
          </c:dPt>
          <c:dPt>
            <c:idx val="3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917C-4C78-ADCC-9952B1C4A42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Coal</c:v>
                </c:pt>
                <c:pt idx="1">
                  <c:v>Copper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0.0%</c:formatCode>
                <c:ptCount val="4"/>
                <c:pt idx="0">
                  <c:v>0.46</c:v>
                </c:pt>
                <c:pt idx="1">
                  <c:v>0.34699999999999998</c:v>
                </c:pt>
                <c:pt idx="2">
                  <c:v>0.16500000000000001</c:v>
                </c:pt>
                <c:pt idx="3">
                  <c:v>2.8000000000000001E-2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7C-4C78-ADCC-9952B1C4A42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9638959568287912E-2"/>
          <c:y val="0"/>
          <c:w val="0.81925937056249742"/>
          <c:h val="1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Purchased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Sheet1!$A$2:$A$8</c:f>
              <c:numCache>
                <c:formatCode>General</c:formatCode>
                <c:ptCount val="7"/>
              </c:numCache>
            </c:numRef>
          </c:cat>
          <c:val>
            <c:numRef>
              <c:f>Sheet1!$B$2:$B$8</c:f>
              <c:numCache>
                <c:formatCode>0.00%</c:formatCode>
                <c:ptCount val="7"/>
                <c:pt idx="0">
                  <c:v>0.12690000000000001</c:v>
                </c:pt>
                <c:pt idx="1">
                  <c:v>6.3299999999999995E-2</c:v>
                </c:pt>
                <c:pt idx="2">
                  <c:v>7.6300000000000007E-2</c:v>
                </c:pt>
                <c:pt idx="3">
                  <c:v>0.1123</c:v>
                </c:pt>
                <c:pt idx="4">
                  <c:v>0.1129</c:v>
                </c:pt>
                <c:pt idx="5">
                  <c:v>0.15939999999999999</c:v>
                </c:pt>
                <c:pt idx="6">
                  <c:v>0.1767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57-4A0D-AC77-D89066106C0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733876968"/>
        <c:axId val="733878608"/>
      </c:barChart>
      <c:catAx>
        <c:axId val="7338769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3878608"/>
        <c:crosses val="autoZero"/>
        <c:auto val="1"/>
        <c:lblAlgn val="ctr"/>
        <c:lblOffset val="100"/>
        <c:noMultiLvlLbl val="0"/>
      </c:catAx>
      <c:valAx>
        <c:axId val="733878608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733876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6762639748931508E-2"/>
          <c:y val="0"/>
          <c:w val="0.7850899319273219"/>
          <c:h val="0.8861479885693569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Mines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57-42BD-97B1-8C3B86035B5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Projects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57-42BD-97B1-8C3B86035B5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667568520"/>
        <c:axId val="667561304"/>
      </c:barChart>
      <c:catAx>
        <c:axId val="6675685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7561304"/>
        <c:crosses val="autoZero"/>
        <c:auto val="1"/>
        <c:lblAlgn val="ctr"/>
        <c:lblOffset val="100"/>
        <c:noMultiLvlLbl val="0"/>
      </c:catAx>
      <c:valAx>
        <c:axId val="6675613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67568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21791039310026"/>
          <c:y val="0.86009484255874058"/>
          <c:w val="0.60773611422659457"/>
          <c:h val="0.1170298275389252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8165614021324681E-2"/>
          <c:y val="3.235077182775474E-2"/>
          <c:w val="0.91183438597867528"/>
          <c:h val="0.85105838558369928"/>
        </c:manualLayout>
      </c:layout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Volume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cat>
            <c:numRef>
              <c:f>Sheet1!$A$2:$A$538</c:f>
              <c:numCache>
                <c:formatCode>m/d/yyyy</c:formatCode>
                <c:ptCount val="537"/>
                <c:pt idx="0">
                  <c:v>43517</c:v>
                </c:pt>
                <c:pt idx="1">
                  <c:v>43516</c:v>
                </c:pt>
                <c:pt idx="2">
                  <c:v>43515</c:v>
                </c:pt>
                <c:pt idx="3">
                  <c:v>43511</c:v>
                </c:pt>
                <c:pt idx="4">
                  <c:v>43510</c:v>
                </c:pt>
                <c:pt idx="5">
                  <c:v>43509</c:v>
                </c:pt>
                <c:pt idx="6">
                  <c:v>43508</c:v>
                </c:pt>
                <c:pt idx="7">
                  <c:v>43507</c:v>
                </c:pt>
                <c:pt idx="8">
                  <c:v>43504</c:v>
                </c:pt>
                <c:pt idx="9">
                  <c:v>43503</c:v>
                </c:pt>
                <c:pt idx="10">
                  <c:v>43502</c:v>
                </c:pt>
                <c:pt idx="11">
                  <c:v>43501</c:v>
                </c:pt>
                <c:pt idx="12">
                  <c:v>43500</c:v>
                </c:pt>
                <c:pt idx="13">
                  <c:v>43497</c:v>
                </c:pt>
                <c:pt idx="14">
                  <c:v>43496</c:v>
                </c:pt>
                <c:pt idx="15">
                  <c:v>43495</c:v>
                </c:pt>
                <c:pt idx="16">
                  <c:v>43494</c:v>
                </c:pt>
                <c:pt idx="17">
                  <c:v>43493</c:v>
                </c:pt>
                <c:pt idx="18">
                  <c:v>43490</c:v>
                </c:pt>
                <c:pt idx="19">
                  <c:v>43489</c:v>
                </c:pt>
                <c:pt idx="20">
                  <c:v>43488</c:v>
                </c:pt>
                <c:pt idx="21">
                  <c:v>43487</c:v>
                </c:pt>
                <c:pt idx="22">
                  <c:v>43486</c:v>
                </c:pt>
                <c:pt idx="23">
                  <c:v>43483</c:v>
                </c:pt>
                <c:pt idx="24">
                  <c:v>43482</c:v>
                </c:pt>
                <c:pt idx="25">
                  <c:v>43481</c:v>
                </c:pt>
                <c:pt idx="26">
                  <c:v>43480</c:v>
                </c:pt>
                <c:pt idx="27">
                  <c:v>43479</c:v>
                </c:pt>
                <c:pt idx="28">
                  <c:v>43476</c:v>
                </c:pt>
                <c:pt idx="29">
                  <c:v>43475</c:v>
                </c:pt>
                <c:pt idx="30">
                  <c:v>43474</c:v>
                </c:pt>
                <c:pt idx="31">
                  <c:v>43473</c:v>
                </c:pt>
                <c:pt idx="32">
                  <c:v>43472</c:v>
                </c:pt>
                <c:pt idx="33">
                  <c:v>43469</c:v>
                </c:pt>
                <c:pt idx="34">
                  <c:v>43468</c:v>
                </c:pt>
                <c:pt idx="35">
                  <c:v>43467</c:v>
                </c:pt>
                <c:pt idx="36">
                  <c:v>43465</c:v>
                </c:pt>
                <c:pt idx="37">
                  <c:v>43462</c:v>
                </c:pt>
                <c:pt idx="38">
                  <c:v>43461</c:v>
                </c:pt>
                <c:pt idx="39">
                  <c:v>43458</c:v>
                </c:pt>
                <c:pt idx="40">
                  <c:v>43455</c:v>
                </c:pt>
                <c:pt idx="41">
                  <c:v>43454</c:v>
                </c:pt>
                <c:pt idx="42">
                  <c:v>43453</c:v>
                </c:pt>
                <c:pt idx="43">
                  <c:v>43452</c:v>
                </c:pt>
                <c:pt idx="44">
                  <c:v>43451</c:v>
                </c:pt>
                <c:pt idx="45">
                  <c:v>43448</c:v>
                </c:pt>
                <c:pt idx="46">
                  <c:v>43447</c:v>
                </c:pt>
                <c:pt idx="47">
                  <c:v>43446</c:v>
                </c:pt>
                <c:pt idx="48">
                  <c:v>43445</c:v>
                </c:pt>
                <c:pt idx="49">
                  <c:v>43444</c:v>
                </c:pt>
                <c:pt idx="50">
                  <c:v>43441</c:v>
                </c:pt>
                <c:pt idx="51">
                  <c:v>43440</c:v>
                </c:pt>
                <c:pt idx="52">
                  <c:v>43439</c:v>
                </c:pt>
                <c:pt idx="53">
                  <c:v>43438</c:v>
                </c:pt>
                <c:pt idx="54">
                  <c:v>43437</c:v>
                </c:pt>
                <c:pt idx="55">
                  <c:v>43434</c:v>
                </c:pt>
                <c:pt idx="56">
                  <c:v>43433</c:v>
                </c:pt>
                <c:pt idx="57">
                  <c:v>43432</c:v>
                </c:pt>
                <c:pt idx="58">
                  <c:v>43431</c:v>
                </c:pt>
                <c:pt idx="59">
                  <c:v>43430</c:v>
                </c:pt>
                <c:pt idx="60">
                  <c:v>43427</c:v>
                </c:pt>
                <c:pt idx="61">
                  <c:v>43426</c:v>
                </c:pt>
                <c:pt idx="62">
                  <c:v>43425</c:v>
                </c:pt>
                <c:pt idx="63">
                  <c:v>43424</c:v>
                </c:pt>
                <c:pt idx="64">
                  <c:v>43423</c:v>
                </c:pt>
                <c:pt idx="65">
                  <c:v>43420</c:v>
                </c:pt>
                <c:pt idx="66">
                  <c:v>43419</c:v>
                </c:pt>
                <c:pt idx="67">
                  <c:v>43418</c:v>
                </c:pt>
                <c:pt idx="68">
                  <c:v>43417</c:v>
                </c:pt>
                <c:pt idx="69">
                  <c:v>43416</c:v>
                </c:pt>
                <c:pt idx="70">
                  <c:v>43413</c:v>
                </c:pt>
                <c:pt idx="71">
                  <c:v>43412</c:v>
                </c:pt>
                <c:pt idx="72">
                  <c:v>43411</c:v>
                </c:pt>
                <c:pt idx="73">
                  <c:v>43410</c:v>
                </c:pt>
                <c:pt idx="74">
                  <c:v>43409</c:v>
                </c:pt>
                <c:pt idx="75">
                  <c:v>43406</c:v>
                </c:pt>
                <c:pt idx="76">
                  <c:v>43405</c:v>
                </c:pt>
                <c:pt idx="77">
                  <c:v>43404</c:v>
                </c:pt>
                <c:pt idx="78">
                  <c:v>43403</c:v>
                </c:pt>
                <c:pt idx="79">
                  <c:v>43402</c:v>
                </c:pt>
                <c:pt idx="80">
                  <c:v>43399</c:v>
                </c:pt>
                <c:pt idx="81">
                  <c:v>43398</c:v>
                </c:pt>
                <c:pt idx="82">
                  <c:v>43397</c:v>
                </c:pt>
                <c:pt idx="83">
                  <c:v>43396</c:v>
                </c:pt>
                <c:pt idx="84">
                  <c:v>43395</c:v>
                </c:pt>
                <c:pt idx="85">
                  <c:v>43392</c:v>
                </c:pt>
                <c:pt idx="86">
                  <c:v>43391</c:v>
                </c:pt>
                <c:pt idx="87">
                  <c:v>43390</c:v>
                </c:pt>
                <c:pt idx="88">
                  <c:v>43389</c:v>
                </c:pt>
                <c:pt idx="89">
                  <c:v>43388</c:v>
                </c:pt>
                <c:pt idx="90">
                  <c:v>43385</c:v>
                </c:pt>
                <c:pt idx="91">
                  <c:v>43384</c:v>
                </c:pt>
                <c:pt idx="92">
                  <c:v>43383</c:v>
                </c:pt>
                <c:pt idx="93">
                  <c:v>43382</c:v>
                </c:pt>
                <c:pt idx="94">
                  <c:v>43378</c:v>
                </c:pt>
                <c:pt idx="95">
                  <c:v>43377</c:v>
                </c:pt>
                <c:pt idx="96">
                  <c:v>43376</c:v>
                </c:pt>
                <c:pt idx="97">
                  <c:v>43375</c:v>
                </c:pt>
                <c:pt idx="98">
                  <c:v>43374</c:v>
                </c:pt>
                <c:pt idx="99">
                  <c:v>43371</c:v>
                </c:pt>
                <c:pt idx="100">
                  <c:v>43370</c:v>
                </c:pt>
                <c:pt idx="101">
                  <c:v>43369</c:v>
                </c:pt>
                <c:pt idx="102">
                  <c:v>43368</c:v>
                </c:pt>
                <c:pt idx="103">
                  <c:v>43367</c:v>
                </c:pt>
                <c:pt idx="104">
                  <c:v>43364</c:v>
                </c:pt>
                <c:pt idx="105">
                  <c:v>43363</c:v>
                </c:pt>
                <c:pt idx="106">
                  <c:v>43362</c:v>
                </c:pt>
                <c:pt idx="107">
                  <c:v>43361</c:v>
                </c:pt>
                <c:pt idx="108">
                  <c:v>43360</c:v>
                </c:pt>
                <c:pt idx="109">
                  <c:v>43357</c:v>
                </c:pt>
                <c:pt idx="110">
                  <c:v>43356</c:v>
                </c:pt>
                <c:pt idx="111">
                  <c:v>43355</c:v>
                </c:pt>
                <c:pt idx="112">
                  <c:v>43354</c:v>
                </c:pt>
                <c:pt idx="113">
                  <c:v>43353</c:v>
                </c:pt>
                <c:pt idx="114">
                  <c:v>43350</c:v>
                </c:pt>
                <c:pt idx="115">
                  <c:v>43349</c:v>
                </c:pt>
                <c:pt idx="116">
                  <c:v>43348</c:v>
                </c:pt>
                <c:pt idx="117">
                  <c:v>43347</c:v>
                </c:pt>
                <c:pt idx="118">
                  <c:v>43343</c:v>
                </c:pt>
                <c:pt idx="119">
                  <c:v>43342</c:v>
                </c:pt>
                <c:pt idx="120">
                  <c:v>43341</c:v>
                </c:pt>
                <c:pt idx="121">
                  <c:v>43340</c:v>
                </c:pt>
                <c:pt idx="122">
                  <c:v>43339</c:v>
                </c:pt>
                <c:pt idx="123">
                  <c:v>43336</c:v>
                </c:pt>
                <c:pt idx="124">
                  <c:v>43335</c:v>
                </c:pt>
                <c:pt idx="125">
                  <c:v>43334</c:v>
                </c:pt>
                <c:pt idx="126">
                  <c:v>43333</c:v>
                </c:pt>
                <c:pt idx="127">
                  <c:v>43332</c:v>
                </c:pt>
                <c:pt idx="128">
                  <c:v>43329</c:v>
                </c:pt>
                <c:pt idx="129">
                  <c:v>43328</c:v>
                </c:pt>
                <c:pt idx="130">
                  <c:v>43327</c:v>
                </c:pt>
                <c:pt idx="131">
                  <c:v>43326</c:v>
                </c:pt>
                <c:pt idx="132">
                  <c:v>43325</c:v>
                </c:pt>
                <c:pt idx="133">
                  <c:v>43322</c:v>
                </c:pt>
                <c:pt idx="134">
                  <c:v>43321</c:v>
                </c:pt>
                <c:pt idx="135">
                  <c:v>43320</c:v>
                </c:pt>
                <c:pt idx="136">
                  <c:v>43319</c:v>
                </c:pt>
                <c:pt idx="137">
                  <c:v>43315</c:v>
                </c:pt>
                <c:pt idx="138">
                  <c:v>43314</c:v>
                </c:pt>
                <c:pt idx="139">
                  <c:v>43313</c:v>
                </c:pt>
                <c:pt idx="140">
                  <c:v>43312</c:v>
                </c:pt>
                <c:pt idx="141">
                  <c:v>43311</c:v>
                </c:pt>
                <c:pt idx="142">
                  <c:v>43308</c:v>
                </c:pt>
                <c:pt idx="143">
                  <c:v>43307</c:v>
                </c:pt>
                <c:pt idx="144">
                  <c:v>43306</c:v>
                </c:pt>
                <c:pt idx="145">
                  <c:v>43305</c:v>
                </c:pt>
                <c:pt idx="146">
                  <c:v>43304</c:v>
                </c:pt>
                <c:pt idx="147">
                  <c:v>43301</c:v>
                </c:pt>
                <c:pt idx="148">
                  <c:v>43300</c:v>
                </c:pt>
                <c:pt idx="149">
                  <c:v>43299</c:v>
                </c:pt>
                <c:pt idx="150">
                  <c:v>43298</c:v>
                </c:pt>
                <c:pt idx="151">
                  <c:v>43297</c:v>
                </c:pt>
                <c:pt idx="152">
                  <c:v>43294</c:v>
                </c:pt>
                <c:pt idx="153">
                  <c:v>43293</c:v>
                </c:pt>
                <c:pt idx="154">
                  <c:v>43292</c:v>
                </c:pt>
                <c:pt idx="155">
                  <c:v>43291</c:v>
                </c:pt>
                <c:pt idx="156">
                  <c:v>43290</c:v>
                </c:pt>
                <c:pt idx="157">
                  <c:v>43287</c:v>
                </c:pt>
                <c:pt idx="158">
                  <c:v>43286</c:v>
                </c:pt>
                <c:pt idx="159">
                  <c:v>43285</c:v>
                </c:pt>
                <c:pt idx="160">
                  <c:v>43284</c:v>
                </c:pt>
                <c:pt idx="161">
                  <c:v>43280</c:v>
                </c:pt>
                <c:pt idx="162">
                  <c:v>43279</c:v>
                </c:pt>
                <c:pt idx="163">
                  <c:v>43278</c:v>
                </c:pt>
                <c:pt idx="164">
                  <c:v>43277</c:v>
                </c:pt>
                <c:pt idx="165">
                  <c:v>43276</c:v>
                </c:pt>
                <c:pt idx="166">
                  <c:v>43273</c:v>
                </c:pt>
                <c:pt idx="167">
                  <c:v>43272</c:v>
                </c:pt>
                <c:pt idx="168">
                  <c:v>43271</c:v>
                </c:pt>
                <c:pt idx="169">
                  <c:v>43270</c:v>
                </c:pt>
                <c:pt idx="170">
                  <c:v>43269</c:v>
                </c:pt>
                <c:pt idx="171">
                  <c:v>43266</c:v>
                </c:pt>
                <c:pt idx="172">
                  <c:v>43265</c:v>
                </c:pt>
                <c:pt idx="173">
                  <c:v>43264</c:v>
                </c:pt>
                <c:pt idx="174">
                  <c:v>43263</c:v>
                </c:pt>
                <c:pt idx="175">
                  <c:v>43262</c:v>
                </c:pt>
                <c:pt idx="176">
                  <c:v>43259</c:v>
                </c:pt>
                <c:pt idx="177">
                  <c:v>43258</c:v>
                </c:pt>
                <c:pt idx="178">
                  <c:v>43257</c:v>
                </c:pt>
                <c:pt idx="179">
                  <c:v>43256</c:v>
                </c:pt>
                <c:pt idx="180">
                  <c:v>43255</c:v>
                </c:pt>
                <c:pt idx="181">
                  <c:v>43252</c:v>
                </c:pt>
                <c:pt idx="182">
                  <c:v>43251</c:v>
                </c:pt>
                <c:pt idx="183">
                  <c:v>43250</c:v>
                </c:pt>
                <c:pt idx="184">
                  <c:v>43249</c:v>
                </c:pt>
                <c:pt idx="185">
                  <c:v>43248</c:v>
                </c:pt>
                <c:pt idx="186">
                  <c:v>43245</c:v>
                </c:pt>
                <c:pt idx="187">
                  <c:v>43244</c:v>
                </c:pt>
                <c:pt idx="188">
                  <c:v>43243</c:v>
                </c:pt>
                <c:pt idx="189">
                  <c:v>43242</c:v>
                </c:pt>
                <c:pt idx="190">
                  <c:v>43238</c:v>
                </c:pt>
                <c:pt idx="191">
                  <c:v>43237</c:v>
                </c:pt>
                <c:pt idx="192">
                  <c:v>43236</c:v>
                </c:pt>
                <c:pt idx="193">
                  <c:v>43235</c:v>
                </c:pt>
                <c:pt idx="194">
                  <c:v>43234</c:v>
                </c:pt>
                <c:pt idx="195">
                  <c:v>43231</c:v>
                </c:pt>
                <c:pt idx="196">
                  <c:v>43230</c:v>
                </c:pt>
                <c:pt idx="197">
                  <c:v>43229</c:v>
                </c:pt>
                <c:pt idx="198">
                  <c:v>43228</c:v>
                </c:pt>
                <c:pt idx="199">
                  <c:v>43227</c:v>
                </c:pt>
                <c:pt idx="200">
                  <c:v>43224</c:v>
                </c:pt>
                <c:pt idx="201">
                  <c:v>43223</c:v>
                </c:pt>
                <c:pt idx="202">
                  <c:v>43222</c:v>
                </c:pt>
                <c:pt idx="203">
                  <c:v>43221</c:v>
                </c:pt>
                <c:pt idx="204">
                  <c:v>43220</c:v>
                </c:pt>
                <c:pt idx="205">
                  <c:v>43217</c:v>
                </c:pt>
                <c:pt idx="206">
                  <c:v>43216</c:v>
                </c:pt>
                <c:pt idx="207">
                  <c:v>43215</c:v>
                </c:pt>
                <c:pt idx="208">
                  <c:v>43214</c:v>
                </c:pt>
                <c:pt idx="209">
                  <c:v>43213</c:v>
                </c:pt>
                <c:pt idx="210">
                  <c:v>43210</c:v>
                </c:pt>
                <c:pt idx="211">
                  <c:v>43209</c:v>
                </c:pt>
                <c:pt idx="212">
                  <c:v>43208</c:v>
                </c:pt>
                <c:pt idx="213">
                  <c:v>43207</c:v>
                </c:pt>
                <c:pt idx="214">
                  <c:v>43206</c:v>
                </c:pt>
                <c:pt idx="215">
                  <c:v>43203</c:v>
                </c:pt>
                <c:pt idx="216">
                  <c:v>43202</c:v>
                </c:pt>
                <c:pt idx="217">
                  <c:v>43201</c:v>
                </c:pt>
                <c:pt idx="218">
                  <c:v>43200</c:v>
                </c:pt>
                <c:pt idx="219">
                  <c:v>43199</c:v>
                </c:pt>
                <c:pt idx="220">
                  <c:v>43196</c:v>
                </c:pt>
                <c:pt idx="221">
                  <c:v>43195</c:v>
                </c:pt>
                <c:pt idx="222">
                  <c:v>43194</c:v>
                </c:pt>
                <c:pt idx="223">
                  <c:v>43193</c:v>
                </c:pt>
                <c:pt idx="224">
                  <c:v>43192</c:v>
                </c:pt>
                <c:pt idx="225">
                  <c:v>43188</c:v>
                </c:pt>
                <c:pt idx="226">
                  <c:v>43187</c:v>
                </c:pt>
                <c:pt idx="227">
                  <c:v>43186</c:v>
                </c:pt>
                <c:pt idx="228">
                  <c:v>43185</c:v>
                </c:pt>
                <c:pt idx="229">
                  <c:v>43182</c:v>
                </c:pt>
                <c:pt idx="230">
                  <c:v>43181</c:v>
                </c:pt>
                <c:pt idx="231">
                  <c:v>43180</c:v>
                </c:pt>
                <c:pt idx="232">
                  <c:v>43179</c:v>
                </c:pt>
                <c:pt idx="233">
                  <c:v>43178</c:v>
                </c:pt>
                <c:pt idx="234">
                  <c:v>43175</c:v>
                </c:pt>
                <c:pt idx="235">
                  <c:v>43174</c:v>
                </c:pt>
                <c:pt idx="236">
                  <c:v>43173</c:v>
                </c:pt>
                <c:pt idx="237">
                  <c:v>43172</c:v>
                </c:pt>
                <c:pt idx="238">
                  <c:v>43171</c:v>
                </c:pt>
                <c:pt idx="239">
                  <c:v>43168</c:v>
                </c:pt>
                <c:pt idx="240">
                  <c:v>43167</c:v>
                </c:pt>
                <c:pt idx="241">
                  <c:v>43166</c:v>
                </c:pt>
                <c:pt idx="242">
                  <c:v>43165</c:v>
                </c:pt>
                <c:pt idx="243">
                  <c:v>43164</c:v>
                </c:pt>
                <c:pt idx="244">
                  <c:v>43161</c:v>
                </c:pt>
                <c:pt idx="245">
                  <c:v>43160</c:v>
                </c:pt>
                <c:pt idx="246">
                  <c:v>43159</c:v>
                </c:pt>
                <c:pt idx="247">
                  <c:v>43158</c:v>
                </c:pt>
                <c:pt idx="248">
                  <c:v>43157</c:v>
                </c:pt>
                <c:pt idx="249">
                  <c:v>43154</c:v>
                </c:pt>
                <c:pt idx="250">
                  <c:v>43153</c:v>
                </c:pt>
                <c:pt idx="251">
                  <c:v>43152</c:v>
                </c:pt>
                <c:pt idx="252">
                  <c:v>43151</c:v>
                </c:pt>
                <c:pt idx="253">
                  <c:v>43147</c:v>
                </c:pt>
                <c:pt idx="254">
                  <c:v>43146</c:v>
                </c:pt>
                <c:pt idx="255">
                  <c:v>43145</c:v>
                </c:pt>
                <c:pt idx="256">
                  <c:v>43144</c:v>
                </c:pt>
                <c:pt idx="257">
                  <c:v>43143</c:v>
                </c:pt>
                <c:pt idx="258">
                  <c:v>43140</c:v>
                </c:pt>
                <c:pt idx="259">
                  <c:v>43139</c:v>
                </c:pt>
                <c:pt idx="260">
                  <c:v>43138</c:v>
                </c:pt>
                <c:pt idx="261">
                  <c:v>43137</c:v>
                </c:pt>
                <c:pt idx="262">
                  <c:v>43136</c:v>
                </c:pt>
                <c:pt idx="263">
                  <c:v>43133</c:v>
                </c:pt>
                <c:pt idx="264">
                  <c:v>43132</c:v>
                </c:pt>
                <c:pt idx="265">
                  <c:v>43131</c:v>
                </c:pt>
                <c:pt idx="266">
                  <c:v>43130</c:v>
                </c:pt>
                <c:pt idx="267">
                  <c:v>43129</c:v>
                </c:pt>
                <c:pt idx="268">
                  <c:v>43126</c:v>
                </c:pt>
                <c:pt idx="269">
                  <c:v>43125</c:v>
                </c:pt>
                <c:pt idx="270">
                  <c:v>43124</c:v>
                </c:pt>
                <c:pt idx="271">
                  <c:v>43123</c:v>
                </c:pt>
                <c:pt idx="272">
                  <c:v>43122</c:v>
                </c:pt>
                <c:pt idx="273">
                  <c:v>43119</c:v>
                </c:pt>
                <c:pt idx="274">
                  <c:v>43118</c:v>
                </c:pt>
                <c:pt idx="275">
                  <c:v>43117</c:v>
                </c:pt>
                <c:pt idx="276">
                  <c:v>43116</c:v>
                </c:pt>
                <c:pt idx="277">
                  <c:v>43115</c:v>
                </c:pt>
                <c:pt idx="278">
                  <c:v>43112</c:v>
                </c:pt>
                <c:pt idx="279">
                  <c:v>43111</c:v>
                </c:pt>
                <c:pt idx="280">
                  <c:v>43110</c:v>
                </c:pt>
                <c:pt idx="281">
                  <c:v>43109</c:v>
                </c:pt>
                <c:pt idx="282">
                  <c:v>43108</c:v>
                </c:pt>
                <c:pt idx="283">
                  <c:v>43105</c:v>
                </c:pt>
                <c:pt idx="284">
                  <c:v>43104</c:v>
                </c:pt>
                <c:pt idx="285">
                  <c:v>43103</c:v>
                </c:pt>
                <c:pt idx="286">
                  <c:v>43102</c:v>
                </c:pt>
                <c:pt idx="287">
                  <c:v>43098</c:v>
                </c:pt>
                <c:pt idx="288">
                  <c:v>43097</c:v>
                </c:pt>
                <c:pt idx="289">
                  <c:v>43096</c:v>
                </c:pt>
                <c:pt idx="290">
                  <c:v>43091</c:v>
                </c:pt>
                <c:pt idx="291">
                  <c:v>43090</c:v>
                </c:pt>
                <c:pt idx="292">
                  <c:v>43089</c:v>
                </c:pt>
                <c:pt idx="293">
                  <c:v>43088</c:v>
                </c:pt>
                <c:pt idx="294">
                  <c:v>43087</c:v>
                </c:pt>
                <c:pt idx="295">
                  <c:v>43084</c:v>
                </c:pt>
                <c:pt idx="296">
                  <c:v>43083</c:v>
                </c:pt>
                <c:pt idx="297">
                  <c:v>43082</c:v>
                </c:pt>
                <c:pt idx="298">
                  <c:v>43081</c:v>
                </c:pt>
                <c:pt idx="299">
                  <c:v>43080</c:v>
                </c:pt>
                <c:pt idx="300">
                  <c:v>43077</c:v>
                </c:pt>
                <c:pt idx="301">
                  <c:v>43076</c:v>
                </c:pt>
                <c:pt idx="302">
                  <c:v>43075</c:v>
                </c:pt>
                <c:pt idx="303">
                  <c:v>43074</c:v>
                </c:pt>
                <c:pt idx="304">
                  <c:v>43073</c:v>
                </c:pt>
                <c:pt idx="305">
                  <c:v>43070</c:v>
                </c:pt>
                <c:pt idx="306">
                  <c:v>43069</c:v>
                </c:pt>
                <c:pt idx="307">
                  <c:v>43068</c:v>
                </c:pt>
                <c:pt idx="308">
                  <c:v>43067</c:v>
                </c:pt>
                <c:pt idx="309">
                  <c:v>43066</c:v>
                </c:pt>
                <c:pt idx="310">
                  <c:v>43063</c:v>
                </c:pt>
                <c:pt idx="311">
                  <c:v>43062</c:v>
                </c:pt>
                <c:pt idx="312">
                  <c:v>43061</c:v>
                </c:pt>
                <c:pt idx="313">
                  <c:v>43060</c:v>
                </c:pt>
                <c:pt idx="314">
                  <c:v>43059</c:v>
                </c:pt>
                <c:pt idx="315">
                  <c:v>43056</c:v>
                </c:pt>
                <c:pt idx="316">
                  <c:v>43055</c:v>
                </c:pt>
                <c:pt idx="317">
                  <c:v>43054</c:v>
                </c:pt>
                <c:pt idx="318">
                  <c:v>43053</c:v>
                </c:pt>
                <c:pt idx="319">
                  <c:v>43052</c:v>
                </c:pt>
                <c:pt idx="320">
                  <c:v>43049</c:v>
                </c:pt>
                <c:pt idx="321">
                  <c:v>43048</c:v>
                </c:pt>
                <c:pt idx="322">
                  <c:v>43047</c:v>
                </c:pt>
                <c:pt idx="323">
                  <c:v>43046</c:v>
                </c:pt>
                <c:pt idx="324">
                  <c:v>43045</c:v>
                </c:pt>
                <c:pt idx="325">
                  <c:v>43042</c:v>
                </c:pt>
                <c:pt idx="326">
                  <c:v>43041</c:v>
                </c:pt>
                <c:pt idx="327">
                  <c:v>43040</c:v>
                </c:pt>
                <c:pt idx="328">
                  <c:v>43039</c:v>
                </c:pt>
                <c:pt idx="329">
                  <c:v>43038</c:v>
                </c:pt>
                <c:pt idx="330">
                  <c:v>43035</c:v>
                </c:pt>
                <c:pt idx="331">
                  <c:v>43034</c:v>
                </c:pt>
                <c:pt idx="332">
                  <c:v>43033</c:v>
                </c:pt>
                <c:pt idx="333">
                  <c:v>43032</c:v>
                </c:pt>
                <c:pt idx="334">
                  <c:v>43031</c:v>
                </c:pt>
                <c:pt idx="335">
                  <c:v>43028</c:v>
                </c:pt>
                <c:pt idx="336">
                  <c:v>43027</c:v>
                </c:pt>
                <c:pt idx="337">
                  <c:v>43026</c:v>
                </c:pt>
                <c:pt idx="338">
                  <c:v>43025</c:v>
                </c:pt>
                <c:pt idx="339">
                  <c:v>43024</c:v>
                </c:pt>
                <c:pt idx="340">
                  <c:v>43021</c:v>
                </c:pt>
                <c:pt idx="341">
                  <c:v>43020</c:v>
                </c:pt>
                <c:pt idx="342">
                  <c:v>43019</c:v>
                </c:pt>
                <c:pt idx="343">
                  <c:v>43018</c:v>
                </c:pt>
                <c:pt idx="344">
                  <c:v>43014</c:v>
                </c:pt>
                <c:pt idx="345">
                  <c:v>43013</c:v>
                </c:pt>
                <c:pt idx="346">
                  <c:v>43012</c:v>
                </c:pt>
                <c:pt idx="347">
                  <c:v>43011</c:v>
                </c:pt>
                <c:pt idx="348">
                  <c:v>43010</c:v>
                </c:pt>
                <c:pt idx="349">
                  <c:v>43007</c:v>
                </c:pt>
                <c:pt idx="350">
                  <c:v>43006</c:v>
                </c:pt>
                <c:pt idx="351">
                  <c:v>43005</c:v>
                </c:pt>
                <c:pt idx="352">
                  <c:v>43004</c:v>
                </c:pt>
                <c:pt idx="353">
                  <c:v>43003</c:v>
                </c:pt>
                <c:pt idx="354">
                  <c:v>43000</c:v>
                </c:pt>
                <c:pt idx="355">
                  <c:v>42999</c:v>
                </c:pt>
                <c:pt idx="356">
                  <c:v>42998</c:v>
                </c:pt>
                <c:pt idx="357">
                  <c:v>42997</c:v>
                </c:pt>
                <c:pt idx="358">
                  <c:v>42996</c:v>
                </c:pt>
                <c:pt idx="359">
                  <c:v>42993</c:v>
                </c:pt>
                <c:pt idx="360">
                  <c:v>42992</c:v>
                </c:pt>
                <c:pt idx="361">
                  <c:v>42991</c:v>
                </c:pt>
                <c:pt idx="362">
                  <c:v>42990</c:v>
                </c:pt>
                <c:pt idx="363">
                  <c:v>42989</c:v>
                </c:pt>
                <c:pt idx="364">
                  <c:v>42986</c:v>
                </c:pt>
                <c:pt idx="365">
                  <c:v>42985</c:v>
                </c:pt>
                <c:pt idx="366">
                  <c:v>42984</c:v>
                </c:pt>
                <c:pt idx="367">
                  <c:v>42983</c:v>
                </c:pt>
                <c:pt idx="368">
                  <c:v>42979</c:v>
                </c:pt>
                <c:pt idx="369">
                  <c:v>42978</c:v>
                </c:pt>
                <c:pt idx="370">
                  <c:v>42977</c:v>
                </c:pt>
                <c:pt idx="371">
                  <c:v>42976</c:v>
                </c:pt>
                <c:pt idx="372">
                  <c:v>42975</c:v>
                </c:pt>
                <c:pt idx="373">
                  <c:v>42972</c:v>
                </c:pt>
                <c:pt idx="374">
                  <c:v>42971</c:v>
                </c:pt>
                <c:pt idx="375">
                  <c:v>42970</c:v>
                </c:pt>
                <c:pt idx="376">
                  <c:v>42969</c:v>
                </c:pt>
                <c:pt idx="377">
                  <c:v>42968</c:v>
                </c:pt>
                <c:pt idx="378">
                  <c:v>42965</c:v>
                </c:pt>
                <c:pt idx="379">
                  <c:v>42964</c:v>
                </c:pt>
                <c:pt idx="380">
                  <c:v>42963</c:v>
                </c:pt>
                <c:pt idx="381">
                  <c:v>42962</c:v>
                </c:pt>
                <c:pt idx="382">
                  <c:v>42961</c:v>
                </c:pt>
                <c:pt idx="383">
                  <c:v>42958</c:v>
                </c:pt>
                <c:pt idx="384">
                  <c:v>42957</c:v>
                </c:pt>
                <c:pt idx="385">
                  <c:v>42956</c:v>
                </c:pt>
                <c:pt idx="386">
                  <c:v>42955</c:v>
                </c:pt>
                <c:pt idx="387">
                  <c:v>42951</c:v>
                </c:pt>
                <c:pt idx="388">
                  <c:v>42950</c:v>
                </c:pt>
                <c:pt idx="389">
                  <c:v>42949</c:v>
                </c:pt>
                <c:pt idx="390">
                  <c:v>42948</c:v>
                </c:pt>
                <c:pt idx="391">
                  <c:v>42947</c:v>
                </c:pt>
                <c:pt idx="392">
                  <c:v>42944</c:v>
                </c:pt>
                <c:pt idx="393">
                  <c:v>42943</c:v>
                </c:pt>
                <c:pt idx="394">
                  <c:v>42942</c:v>
                </c:pt>
                <c:pt idx="395">
                  <c:v>42941</c:v>
                </c:pt>
                <c:pt idx="396">
                  <c:v>42940</c:v>
                </c:pt>
                <c:pt idx="397">
                  <c:v>42937</c:v>
                </c:pt>
                <c:pt idx="398">
                  <c:v>42936</c:v>
                </c:pt>
                <c:pt idx="399">
                  <c:v>42935</c:v>
                </c:pt>
                <c:pt idx="400">
                  <c:v>42934</c:v>
                </c:pt>
                <c:pt idx="401">
                  <c:v>42933</c:v>
                </c:pt>
                <c:pt idx="402">
                  <c:v>42930</c:v>
                </c:pt>
                <c:pt idx="403">
                  <c:v>42929</c:v>
                </c:pt>
                <c:pt idx="404">
                  <c:v>42928</c:v>
                </c:pt>
                <c:pt idx="405">
                  <c:v>42927</c:v>
                </c:pt>
                <c:pt idx="406">
                  <c:v>42926</c:v>
                </c:pt>
                <c:pt idx="407">
                  <c:v>42923</c:v>
                </c:pt>
                <c:pt idx="408">
                  <c:v>42922</c:v>
                </c:pt>
                <c:pt idx="409">
                  <c:v>42921</c:v>
                </c:pt>
                <c:pt idx="410">
                  <c:v>42920</c:v>
                </c:pt>
                <c:pt idx="411">
                  <c:v>42916</c:v>
                </c:pt>
                <c:pt idx="412">
                  <c:v>42915</c:v>
                </c:pt>
                <c:pt idx="413">
                  <c:v>42914</c:v>
                </c:pt>
                <c:pt idx="414">
                  <c:v>42913</c:v>
                </c:pt>
                <c:pt idx="415">
                  <c:v>42912</c:v>
                </c:pt>
                <c:pt idx="416">
                  <c:v>42909</c:v>
                </c:pt>
                <c:pt idx="417">
                  <c:v>42908</c:v>
                </c:pt>
                <c:pt idx="418">
                  <c:v>42907</c:v>
                </c:pt>
                <c:pt idx="419">
                  <c:v>42906</c:v>
                </c:pt>
                <c:pt idx="420">
                  <c:v>42905</c:v>
                </c:pt>
                <c:pt idx="421">
                  <c:v>42902</c:v>
                </c:pt>
                <c:pt idx="422">
                  <c:v>42901</c:v>
                </c:pt>
                <c:pt idx="423">
                  <c:v>42900</c:v>
                </c:pt>
                <c:pt idx="424">
                  <c:v>42899</c:v>
                </c:pt>
                <c:pt idx="425">
                  <c:v>42898</c:v>
                </c:pt>
                <c:pt idx="426">
                  <c:v>42895</c:v>
                </c:pt>
                <c:pt idx="427">
                  <c:v>42894</c:v>
                </c:pt>
                <c:pt idx="428">
                  <c:v>42893</c:v>
                </c:pt>
                <c:pt idx="429">
                  <c:v>42892</c:v>
                </c:pt>
                <c:pt idx="430">
                  <c:v>42891</c:v>
                </c:pt>
                <c:pt idx="431">
                  <c:v>42888</c:v>
                </c:pt>
                <c:pt idx="432">
                  <c:v>42887</c:v>
                </c:pt>
                <c:pt idx="433">
                  <c:v>42886</c:v>
                </c:pt>
                <c:pt idx="434">
                  <c:v>42885</c:v>
                </c:pt>
                <c:pt idx="435">
                  <c:v>42884</c:v>
                </c:pt>
                <c:pt idx="436">
                  <c:v>42881</c:v>
                </c:pt>
                <c:pt idx="437">
                  <c:v>42880</c:v>
                </c:pt>
                <c:pt idx="438">
                  <c:v>42879</c:v>
                </c:pt>
                <c:pt idx="439">
                  <c:v>42878</c:v>
                </c:pt>
                <c:pt idx="440">
                  <c:v>42874</c:v>
                </c:pt>
                <c:pt idx="441">
                  <c:v>42873</c:v>
                </c:pt>
                <c:pt idx="442">
                  <c:v>42872</c:v>
                </c:pt>
                <c:pt idx="443">
                  <c:v>42871</c:v>
                </c:pt>
                <c:pt idx="444">
                  <c:v>42870</c:v>
                </c:pt>
                <c:pt idx="445">
                  <c:v>42867</c:v>
                </c:pt>
                <c:pt idx="446">
                  <c:v>42866</c:v>
                </c:pt>
                <c:pt idx="447">
                  <c:v>42865</c:v>
                </c:pt>
                <c:pt idx="448">
                  <c:v>42864</c:v>
                </c:pt>
                <c:pt idx="449">
                  <c:v>42863</c:v>
                </c:pt>
                <c:pt idx="450">
                  <c:v>42860</c:v>
                </c:pt>
                <c:pt idx="451">
                  <c:v>42859</c:v>
                </c:pt>
                <c:pt idx="452">
                  <c:v>42858</c:v>
                </c:pt>
                <c:pt idx="453">
                  <c:v>42857</c:v>
                </c:pt>
                <c:pt idx="454">
                  <c:v>42856</c:v>
                </c:pt>
                <c:pt idx="455">
                  <c:v>42853</c:v>
                </c:pt>
                <c:pt idx="456">
                  <c:v>42852</c:v>
                </c:pt>
                <c:pt idx="457">
                  <c:v>42851</c:v>
                </c:pt>
                <c:pt idx="458">
                  <c:v>42850</c:v>
                </c:pt>
                <c:pt idx="459">
                  <c:v>42849</c:v>
                </c:pt>
                <c:pt idx="460">
                  <c:v>42846</c:v>
                </c:pt>
                <c:pt idx="461">
                  <c:v>42845</c:v>
                </c:pt>
                <c:pt idx="462">
                  <c:v>42844</c:v>
                </c:pt>
                <c:pt idx="463">
                  <c:v>42843</c:v>
                </c:pt>
                <c:pt idx="464">
                  <c:v>42842</c:v>
                </c:pt>
                <c:pt idx="465">
                  <c:v>42838</c:v>
                </c:pt>
                <c:pt idx="466">
                  <c:v>42837</c:v>
                </c:pt>
                <c:pt idx="467">
                  <c:v>42836</c:v>
                </c:pt>
                <c:pt idx="468">
                  <c:v>42835</c:v>
                </c:pt>
                <c:pt idx="469">
                  <c:v>42832</c:v>
                </c:pt>
                <c:pt idx="470">
                  <c:v>42831</c:v>
                </c:pt>
                <c:pt idx="471">
                  <c:v>42830</c:v>
                </c:pt>
                <c:pt idx="472">
                  <c:v>42829</c:v>
                </c:pt>
                <c:pt idx="473">
                  <c:v>42828</c:v>
                </c:pt>
                <c:pt idx="474">
                  <c:v>42825</c:v>
                </c:pt>
                <c:pt idx="475">
                  <c:v>42824</c:v>
                </c:pt>
                <c:pt idx="476">
                  <c:v>42823</c:v>
                </c:pt>
                <c:pt idx="477">
                  <c:v>42822</c:v>
                </c:pt>
                <c:pt idx="478">
                  <c:v>42821</c:v>
                </c:pt>
                <c:pt idx="479">
                  <c:v>42818</c:v>
                </c:pt>
                <c:pt idx="480">
                  <c:v>42817</c:v>
                </c:pt>
                <c:pt idx="481">
                  <c:v>42816</c:v>
                </c:pt>
                <c:pt idx="482">
                  <c:v>42815</c:v>
                </c:pt>
                <c:pt idx="483">
                  <c:v>42814</c:v>
                </c:pt>
                <c:pt idx="484">
                  <c:v>42811</c:v>
                </c:pt>
                <c:pt idx="485">
                  <c:v>42810</c:v>
                </c:pt>
                <c:pt idx="486">
                  <c:v>42809</c:v>
                </c:pt>
                <c:pt idx="487">
                  <c:v>42808</c:v>
                </c:pt>
                <c:pt idx="488">
                  <c:v>42807</c:v>
                </c:pt>
                <c:pt idx="489">
                  <c:v>42804</c:v>
                </c:pt>
                <c:pt idx="490">
                  <c:v>42803</c:v>
                </c:pt>
                <c:pt idx="491">
                  <c:v>42802</c:v>
                </c:pt>
                <c:pt idx="492">
                  <c:v>42801</c:v>
                </c:pt>
                <c:pt idx="493">
                  <c:v>42800</c:v>
                </c:pt>
                <c:pt idx="494">
                  <c:v>42797</c:v>
                </c:pt>
                <c:pt idx="495">
                  <c:v>42796</c:v>
                </c:pt>
                <c:pt idx="496">
                  <c:v>42795</c:v>
                </c:pt>
                <c:pt idx="497">
                  <c:v>42794</c:v>
                </c:pt>
                <c:pt idx="498">
                  <c:v>42793</c:v>
                </c:pt>
                <c:pt idx="499">
                  <c:v>42790</c:v>
                </c:pt>
                <c:pt idx="500">
                  <c:v>42789</c:v>
                </c:pt>
                <c:pt idx="501">
                  <c:v>42788</c:v>
                </c:pt>
                <c:pt idx="502">
                  <c:v>42787</c:v>
                </c:pt>
                <c:pt idx="503">
                  <c:v>42783</c:v>
                </c:pt>
                <c:pt idx="504">
                  <c:v>42782</c:v>
                </c:pt>
                <c:pt idx="505">
                  <c:v>42781</c:v>
                </c:pt>
                <c:pt idx="506">
                  <c:v>42780</c:v>
                </c:pt>
                <c:pt idx="507">
                  <c:v>42779</c:v>
                </c:pt>
                <c:pt idx="508">
                  <c:v>42776</c:v>
                </c:pt>
                <c:pt idx="509">
                  <c:v>42775</c:v>
                </c:pt>
                <c:pt idx="510">
                  <c:v>42774</c:v>
                </c:pt>
                <c:pt idx="511">
                  <c:v>42773</c:v>
                </c:pt>
                <c:pt idx="512">
                  <c:v>42772</c:v>
                </c:pt>
                <c:pt idx="513">
                  <c:v>42769</c:v>
                </c:pt>
                <c:pt idx="514">
                  <c:v>42768</c:v>
                </c:pt>
                <c:pt idx="515">
                  <c:v>42767</c:v>
                </c:pt>
                <c:pt idx="516">
                  <c:v>42766</c:v>
                </c:pt>
                <c:pt idx="517">
                  <c:v>42765</c:v>
                </c:pt>
                <c:pt idx="518">
                  <c:v>42762</c:v>
                </c:pt>
                <c:pt idx="519">
                  <c:v>42761</c:v>
                </c:pt>
                <c:pt idx="520">
                  <c:v>42760</c:v>
                </c:pt>
                <c:pt idx="521">
                  <c:v>42759</c:v>
                </c:pt>
                <c:pt idx="522">
                  <c:v>42758</c:v>
                </c:pt>
                <c:pt idx="523">
                  <c:v>42755</c:v>
                </c:pt>
                <c:pt idx="524">
                  <c:v>42754</c:v>
                </c:pt>
                <c:pt idx="525">
                  <c:v>42753</c:v>
                </c:pt>
                <c:pt idx="526">
                  <c:v>42752</c:v>
                </c:pt>
                <c:pt idx="527">
                  <c:v>42751</c:v>
                </c:pt>
                <c:pt idx="528">
                  <c:v>42748</c:v>
                </c:pt>
                <c:pt idx="529">
                  <c:v>42747</c:v>
                </c:pt>
                <c:pt idx="530">
                  <c:v>42746</c:v>
                </c:pt>
                <c:pt idx="531">
                  <c:v>42745</c:v>
                </c:pt>
                <c:pt idx="532">
                  <c:v>42744</c:v>
                </c:pt>
                <c:pt idx="533">
                  <c:v>42741</c:v>
                </c:pt>
                <c:pt idx="534">
                  <c:v>42740</c:v>
                </c:pt>
                <c:pt idx="535">
                  <c:v>42739</c:v>
                </c:pt>
                <c:pt idx="536">
                  <c:v>42738</c:v>
                </c:pt>
              </c:numCache>
            </c:numRef>
          </c:cat>
          <c:val>
            <c:numRef>
              <c:f>Sheet1!$C$2:$C$538</c:f>
              <c:numCache>
                <c:formatCode>General</c:formatCode>
                <c:ptCount val="537"/>
                <c:pt idx="0">
                  <c:v>1909724</c:v>
                </c:pt>
                <c:pt idx="1">
                  <c:v>2753251</c:v>
                </c:pt>
                <c:pt idx="2">
                  <c:v>1275149</c:v>
                </c:pt>
                <c:pt idx="3">
                  <c:v>1661702</c:v>
                </c:pt>
                <c:pt idx="4">
                  <c:v>1560285</c:v>
                </c:pt>
                <c:pt idx="5">
                  <c:v>2773416</c:v>
                </c:pt>
                <c:pt idx="6">
                  <c:v>1565432</c:v>
                </c:pt>
                <c:pt idx="7">
                  <c:v>1633378</c:v>
                </c:pt>
                <c:pt idx="8">
                  <c:v>1119976</c:v>
                </c:pt>
                <c:pt idx="9">
                  <c:v>1043848</c:v>
                </c:pt>
                <c:pt idx="10">
                  <c:v>931898</c:v>
                </c:pt>
                <c:pt idx="11">
                  <c:v>1379761</c:v>
                </c:pt>
                <c:pt idx="12">
                  <c:v>1488320</c:v>
                </c:pt>
                <c:pt idx="13">
                  <c:v>2014962</c:v>
                </c:pt>
                <c:pt idx="14">
                  <c:v>1894398</c:v>
                </c:pt>
                <c:pt idx="15">
                  <c:v>1970175</c:v>
                </c:pt>
                <c:pt idx="16">
                  <c:v>1437629</c:v>
                </c:pt>
                <c:pt idx="17">
                  <c:v>1249184</c:v>
                </c:pt>
                <c:pt idx="18">
                  <c:v>1659083</c:v>
                </c:pt>
                <c:pt idx="19">
                  <c:v>1207917</c:v>
                </c:pt>
                <c:pt idx="20">
                  <c:v>1746201</c:v>
                </c:pt>
                <c:pt idx="21">
                  <c:v>1368978</c:v>
                </c:pt>
                <c:pt idx="22">
                  <c:v>399583</c:v>
                </c:pt>
                <c:pt idx="23">
                  <c:v>1674211</c:v>
                </c:pt>
                <c:pt idx="24">
                  <c:v>1451595</c:v>
                </c:pt>
                <c:pt idx="25">
                  <c:v>1205813</c:v>
                </c:pt>
                <c:pt idx="26">
                  <c:v>1155656</c:v>
                </c:pt>
                <c:pt idx="27">
                  <c:v>1069577</c:v>
                </c:pt>
                <c:pt idx="28">
                  <c:v>1421314</c:v>
                </c:pt>
                <c:pt idx="29">
                  <c:v>1666787</c:v>
                </c:pt>
                <c:pt idx="30">
                  <c:v>1895667</c:v>
                </c:pt>
                <c:pt idx="31">
                  <c:v>2146692</c:v>
                </c:pt>
                <c:pt idx="32">
                  <c:v>1230053</c:v>
                </c:pt>
                <c:pt idx="33">
                  <c:v>2033634</c:v>
                </c:pt>
                <c:pt idx="34">
                  <c:v>2013310</c:v>
                </c:pt>
                <c:pt idx="35">
                  <c:v>1595195</c:v>
                </c:pt>
                <c:pt idx="36">
                  <c:v>1269170</c:v>
                </c:pt>
                <c:pt idx="37">
                  <c:v>1447824</c:v>
                </c:pt>
                <c:pt idx="38">
                  <c:v>1460844</c:v>
                </c:pt>
                <c:pt idx="39">
                  <c:v>859382</c:v>
                </c:pt>
                <c:pt idx="40">
                  <c:v>3770571</c:v>
                </c:pt>
                <c:pt idx="41">
                  <c:v>1795857</c:v>
                </c:pt>
                <c:pt idx="42">
                  <c:v>2170179</c:v>
                </c:pt>
                <c:pt idx="43">
                  <c:v>2549611</c:v>
                </c:pt>
                <c:pt idx="44">
                  <c:v>1541330</c:v>
                </c:pt>
                <c:pt idx="45">
                  <c:v>1714148</c:v>
                </c:pt>
                <c:pt idx="46">
                  <c:v>2027436</c:v>
                </c:pt>
                <c:pt idx="47">
                  <c:v>2291022</c:v>
                </c:pt>
                <c:pt idx="48">
                  <c:v>2213296</c:v>
                </c:pt>
                <c:pt idx="49">
                  <c:v>1621134</c:v>
                </c:pt>
                <c:pt idx="50">
                  <c:v>2215288</c:v>
                </c:pt>
                <c:pt idx="51">
                  <c:v>2943703</c:v>
                </c:pt>
                <c:pt idx="52">
                  <c:v>1051593</c:v>
                </c:pt>
                <c:pt idx="53">
                  <c:v>2469830</c:v>
                </c:pt>
                <c:pt idx="54">
                  <c:v>2317096</c:v>
                </c:pt>
                <c:pt idx="55">
                  <c:v>1887867</c:v>
                </c:pt>
                <c:pt idx="56">
                  <c:v>1704808</c:v>
                </c:pt>
                <c:pt idx="57">
                  <c:v>1451625</c:v>
                </c:pt>
                <c:pt idx="58">
                  <c:v>2196430</c:v>
                </c:pt>
                <c:pt idx="59">
                  <c:v>1648126</c:v>
                </c:pt>
                <c:pt idx="60">
                  <c:v>850829</c:v>
                </c:pt>
                <c:pt idx="61">
                  <c:v>278967</c:v>
                </c:pt>
                <c:pt idx="62">
                  <c:v>1769788</c:v>
                </c:pt>
                <c:pt idx="63">
                  <c:v>1859316</c:v>
                </c:pt>
                <c:pt idx="64">
                  <c:v>1159826</c:v>
                </c:pt>
                <c:pt idx="65">
                  <c:v>1125202</c:v>
                </c:pt>
                <c:pt idx="66">
                  <c:v>2070395</c:v>
                </c:pt>
                <c:pt idx="67">
                  <c:v>1171831</c:v>
                </c:pt>
                <c:pt idx="68">
                  <c:v>1384511</c:v>
                </c:pt>
                <c:pt idx="69">
                  <c:v>1364664</c:v>
                </c:pt>
                <c:pt idx="70">
                  <c:v>1486235</c:v>
                </c:pt>
                <c:pt idx="71">
                  <c:v>1552691</c:v>
                </c:pt>
                <c:pt idx="72">
                  <c:v>1402399</c:v>
                </c:pt>
                <c:pt idx="73">
                  <c:v>1496196</c:v>
                </c:pt>
                <c:pt idx="74">
                  <c:v>1449394</c:v>
                </c:pt>
                <c:pt idx="75">
                  <c:v>4547978</c:v>
                </c:pt>
                <c:pt idx="76">
                  <c:v>2379299</c:v>
                </c:pt>
                <c:pt idx="77">
                  <c:v>2801612</c:v>
                </c:pt>
                <c:pt idx="78">
                  <c:v>1748672</c:v>
                </c:pt>
                <c:pt idx="79">
                  <c:v>2084110</c:v>
                </c:pt>
                <c:pt idx="80">
                  <c:v>5105695</c:v>
                </c:pt>
                <c:pt idx="81">
                  <c:v>3697666</c:v>
                </c:pt>
                <c:pt idx="82">
                  <c:v>2451741</c:v>
                </c:pt>
                <c:pt idx="83">
                  <c:v>2442162</c:v>
                </c:pt>
                <c:pt idx="84">
                  <c:v>2097842</c:v>
                </c:pt>
                <c:pt idx="85">
                  <c:v>1807854</c:v>
                </c:pt>
                <c:pt idx="86">
                  <c:v>2875232</c:v>
                </c:pt>
                <c:pt idx="87">
                  <c:v>1287710</c:v>
                </c:pt>
                <c:pt idx="88">
                  <c:v>1391936</c:v>
                </c:pt>
                <c:pt idx="89">
                  <c:v>1356028</c:v>
                </c:pt>
                <c:pt idx="90">
                  <c:v>1522526</c:v>
                </c:pt>
                <c:pt idx="91">
                  <c:v>2745961</c:v>
                </c:pt>
                <c:pt idx="92">
                  <c:v>2301961</c:v>
                </c:pt>
                <c:pt idx="93">
                  <c:v>1365655</c:v>
                </c:pt>
                <c:pt idx="94">
                  <c:v>1661411</c:v>
                </c:pt>
                <c:pt idx="95">
                  <c:v>1236052</c:v>
                </c:pt>
                <c:pt idx="96">
                  <c:v>1378880</c:v>
                </c:pt>
                <c:pt idx="97">
                  <c:v>1864845</c:v>
                </c:pt>
                <c:pt idx="98">
                  <c:v>1327494</c:v>
                </c:pt>
                <c:pt idx="99">
                  <c:v>1416856</c:v>
                </c:pt>
                <c:pt idx="100">
                  <c:v>1487129</c:v>
                </c:pt>
                <c:pt idx="101">
                  <c:v>1514824</c:v>
                </c:pt>
                <c:pt idx="102">
                  <c:v>969714</c:v>
                </c:pt>
                <c:pt idx="103">
                  <c:v>1219500</c:v>
                </c:pt>
                <c:pt idx="104">
                  <c:v>2646100</c:v>
                </c:pt>
                <c:pt idx="105">
                  <c:v>1442483</c:v>
                </c:pt>
                <c:pt idx="106">
                  <c:v>1612947</c:v>
                </c:pt>
                <c:pt idx="107">
                  <c:v>1326375</c:v>
                </c:pt>
                <c:pt idx="108">
                  <c:v>1155374</c:v>
                </c:pt>
                <c:pt idx="109">
                  <c:v>887349</c:v>
                </c:pt>
                <c:pt idx="110">
                  <c:v>1207197</c:v>
                </c:pt>
                <c:pt idx="111">
                  <c:v>1769181</c:v>
                </c:pt>
                <c:pt idx="112">
                  <c:v>1557743</c:v>
                </c:pt>
                <c:pt idx="113">
                  <c:v>725787</c:v>
                </c:pt>
                <c:pt idx="114">
                  <c:v>1239777</c:v>
                </c:pt>
                <c:pt idx="115">
                  <c:v>814694</c:v>
                </c:pt>
                <c:pt idx="116">
                  <c:v>1412549</c:v>
                </c:pt>
                <c:pt idx="117">
                  <c:v>1556790</c:v>
                </c:pt>
                <c:pt idx="118">
                  <c:v>2929413</c:v>
                </c:pt>
                <c:pt idx="119">
                  <c:v>1345250</c:v>
                </c:pt>
                <c:pt idx="120">
                  <c:v>1119843</c:v>
                </c:pt>
                <c:pt idx="121">
                  <c:v>1334806</c:v>
                </c:pt>
                <c:pt idx="122">
                  <c:v>1269808</c:v>
                </c:pt>
                <c:pt idx="123">
                  <c:v>1310722</c:v>
                </c:pt>
                <c:pt idx="124">
                  <c:v>902793</c:v>
                </c:pt>
                <c:pt idx="125">
                  <c:v>1555348</c:v>
                </c:pt>
                <c:pt idx="126">
                  <c:v>1196934</c:v>
                </c:pt>
                <c:pt idx="127">
                  <c:v>1366498</c:v>
                </c:pt>
                <c:pt idx="128">
                  <c:v>1096561</c:v>
                </c:pt>
                <c:pt idx="129">
                  <c:v>1343916</c:v>
                </c:pt>
                <c:pt idx="130">
                  <c:v>2057853</c:v>
                </c:pt>
                <c:pt idx="131">
                  <c:v>968987</c:v>
                </c:pt>
                <c:pt idx="132">
                  <c:v>1161226</c:v>
                </c:pt>
                <c:pt idx="133">
                  <c:v>1122763</c:v>
                </c:pt>
                <c:pt idx="134">
                  <c:v>898380</c:v>
                </c:pt>
                <c:pt idx="135">
                  <c:v>667779</c:v>
                </c:pt>
                <c:pt idx="136">
                  <c:v>1432679</c:v>
                </c:pt>
                <c:pt idx="137">
                  <c:v>918167</c:v>
                </c:pt>
                <c:pt idx="138">
                  <c:v>948109</c:v>
                </c:pt>
                <c:pt idx="139">
                  <c:v>1317386</c:v>
                </c:pt>
                <c:pt idx="140">
                  <c:v>1532072</c:v>
                </c:pt>
                <c:pt idx="141">
                  <c:v>737997</c:v>
                </c:pt>
                <c:pt idx="142">
                  <c:v>1115069</c:v>
                </c:pt>
                <c:pt idx="143">
                  <c:v>2046891</c:v>
                </c:pt>
                <c:pt idx="144">
                  <c:v>1389174</c:v>
                </c:pt>
                <c:pt idx="145">
                  <c:v>1396450</c:v>
                </c:pt>
                <c:pt idx="146">
                  <c:v>1091168</c:v>
                </c:pt>
                <c:pt idx="147">
                  <c:v>1011388</c:v>
                </c:pt>
                <c:pt idx="148">
                  <c:v>1436436</c:v>
                </c:pt>
                <c:pt idx="149">
                  <c:v>1727602</c:v>
                </c:pt>
                <c:pt idx="150">
                  <c:v>898627</c:v>
                </c:pt>
                <c:pt idx="151">
                  <c:v>1265149</c:v>
                </c:pt>
                <c:pt idx="152">
                  <c:v>1249148</c:v>
                </c:pt>
                <c:pt idx="153">
                  <c:v>1672812</c:v>
                </c:pt>
                <c:pt idx="154">
                  <c:v>2375849</c:v>
                </c:pt>
                <c:pt idx="155">
                  <c:v>1407901</c:v>
                </c:pt>
                <c:pt idx="156">
                  <c:v>1090998</c:v>
                </c:pt>
                <c:pt idx="157">
                  <c:v>828615</c:v>
                </c:pt>
                <c:pt idx="158">
                  <c:v>1838045</c:v>
                </c:pt>
                <c:pt idx="159">
                  <c:v>668251</c:v>
                </c:pt>
                <c:pt idx="160">
                  <c:v>1718336</c:v>
                </c:pt>
                <c:pt idx="161">
                  <c:v>1533136</c:v>
                </c:pt>
                <c:pt idx="162">
                  <c:v>1657290</c:v>
                </c:pt>
                <c:pt idx="163">
                  <c:v>1245425</c:v>
                </c:pt>
                <c:pt idx="164">
                  <c:v>1821942</c:v>
                </c:pt>
                <c:pt idx="165">
                  <c:v>2597835</c:v>
                </c:pt>
                <c:pt idx="166">
                  <c:v>1762561</c:v>
                </c:pt>
                <c:pt idx="167">
                  <c:v>1318324</c:v>
                </c:pt>
                <c:pt idx="168">
                  <c:v>1438868</c:v>
                </c:pt>
                <c:pt idx="169">
                  <c:v>1807885</c:v>
                </c:pt>
                <c:pt idx="170">
                  <c:v>1872381</c:v>
                </c:pt>
                <c:pt idx="171">
                  <c:v>4709194</c:v>
                </c:pt>
                <c:pt idx="172">
                  <c:v>1246996</c:v>
                </c:pt>
                <c:pt idx="173">
                  <c:v>959917</c:v>
                </c:pt>
                <c:pt idx="174">
                  <c:v>1186611</c:v>
                </c:pt>
                <c:pt idx="175">
                  <c:v>1164013</c:v>
                </c:pt>
                <c:pt idx="176">
                  <c:v>1393729</c:v>
                </c:pt>
                <c:pt idx="177">
                  <c:v>2066225</c:v>
                </c:pt>
                <c:pt idx="178">
                  <c:v>1784175</c:v>
                </c:pt>
                <c:pt idx="179">
                  <c:v>1777497</c:v>
                </c:pt>
                <c:pt idx="180">
                  <c:v>911559</c:v>
                </c:pt>
                <c:pt idx="181">
                  <c:v>1244042</c:v>
                </c:pt>
                <c:pt idx="182">
                  <c:v>4179318</c:v>
                </c:pt>
                <c:pt idx="183">
                  <c:v>1546779</c:v>
                </c:pt>
                <c:pt idx="184">
                  <c:v>1405394</c:v>
                </c:pt>
                <c:pt idx="185">
                  <c:v>417085</c:v>
                </c:pt>
                <c:pt idx="186">
                  <c:v>1147931</c:v>
                </c:pt>
                <c:pt idx="187">
                  <c:v>1414557</c:v>
                </c:pt>
                <c:pt idx="188">
                  <c:v>2352851</c:v>
                </c:pt>
                <c:pt idx="189">
                  <c:v>1748437</c:v>
                </c:pt>
                <c:pt idx="190">
                  <c:v>1160747</c:v>
                </c:pt>
                <c:pt idx="191">
                  <c:v>1471100</c:v>
                </c:pt>
                <c:pt idx="192">
                  <c:v>1851140</c:v>
                </c:pt>
                <c:pt idx="193">
                  <c:v>2159881</c:v>
                </c:pt>
                <c:pt idx="194">
                  <c:v>1799373</c:v>
                </c:pt>
                <c:pt idx="195">
                  <c:v>1870494</c:v>
                </c:pt>
                <c:pt idx="196">
                  <c:v>1486031</c:v>
                </c:pt>
                <c:pt idx="197">
                  <c:v>2056720</c:v>
                </c:pt>
                <c:pt idx="198">
                  <c:v>2150714</c:v>
                </c:pt>
                <c:pt idx="199">
                  <c:v>1830848</c:v>
                </c:pt>
                <c:pt idx="200">
                  <c:v>1561794</c:v>
                </c:pt>
                <c:pt idx="201">
                  <c:v>2732635</c:v>
                </c:pt>
                <c:pt idx="202">
                  <c:v>1424494</c:v>
                </c:pt>
                <c:pt idx="203">
                  <c:v>1302213</c:v>
                </c:pt>
                <c:pt idx="204">
                  <c:v>1805228</c:v>
                </c:pt>
                <c:pt idx="205">
                  <c:v>970228</c:v>
                </c:pt>
                <c:pt idx="206">
                  <c:v>1597287</c:v>
                </c:pt>
                <c:pt idx="207">
                  <c:v>2452788</c:v>
                </c:pt>
                <c:pt idx="208">
                  <c:v>2764338</c:v>
                </c:pt>
                <c:pt idx="209">
                  <c:v>1952165</c:v>
                </c:pt>
                <c:pt idx="210">
                  <c:v>1345080</c:v>
                </c:pt>
                <c:pt idx="211">
                  <c:v>1486133</c:v>
                </c:pt>
                <c:pt idx="212">
                  <c:v>1973409</c:v>
                </c:pt>
                <c:pt idx="213">
                  <c:v>1573482</c:v>
                </c:pt>
                <c:pt idx="214">
                  <c:v>1420164</c:v>
                </c:pt>
                <c:pt idx="215">
                  <c:v>1607585</c:v>
                </c:pt>
                <c:pt idx="216">
                  <c:v>1255062</c:v>
                </c:pt>
                <c:pt idx="217">
                  <c:v>1562892</c:v>
                </c:pt>
                <c:pt idx="218">
                  <c:v>1680495</c:v>
                </c:pt>
                <c:pt idx="219">
                  <c:v>1083543</c:v>
                </c:pt>
                <c:pt idx="220">
                  <c:v>1375016</c:v>
                </c:pt>
                <c:pt idx="221">
                  <c:v>1394301</c:v>
                </c:pt>
                <c:pt idx="222">
                  <c:v>1641846</c:v>
                </c:pt>
                <c:pt idx="223">
                  <c:v>1154413</c:v>
                </c:pt>
                <c:pt idx="224">
                  <c:v>1019483</c:v>
                </c:pt>
                <c:pt idx="225">
                  <c:v>1981446</c:v>
                </c:pt>
                <c:pt idx="226">
                  <c:v>1129155</c:v>
                </c:pt>
                <c:pt idx="227">
                  <c:v>1356199</c:v>
                </c:pt>
                <c:pt idx="228">
                  <c:v>1336330</c:v>
                </c:pt>
                <c:pt idx="229">
                  <c:v>1234956</c:v>
                </c:pt>
                <c:pt idx="230">
                  <c:v>1418966</c:v>
                </c:pt>
                <c:pt idx="231">
                  <c:v>2847963</c:v>
                </c:pt>
                <c:pt idx="232">
                  <c:v>1312685</c:v>
                </c:pt>
                <c:pt idx="233">
                  <c:v>1903598</c:v>
                </c:pt>
                <c:pt idx="234">
                  <c:v>4065620</c:v>
                </c:pt>
                <c:pt idx="235">
                  <c:v>1024943</c:v>
                </c:pt>
                <c:pt idx="236">
                  <c:v>1362922</c:v>
                </c:pt>
                <c:pt idx="237">
                  <c:v>1312010</c:v>
                </c:pt>
                <c:pt idx="238">
                  <c:v>1099633</c:v>
                </c:pt>
                <c:pt idx="239">
                  <c:v>1721848</c:v>
                </c:pt>
                <c:pt idx="240">
                  <c:v>2099027</c:v>
                </c:pt>
                <c:pt idx="241">
                  <c:v>1361371</c:v>
                </c:pt>
                <c:pt idx="242">
                  <c:v>1625199</c:v>
                </c:pt>
                <c:pt idx="243">
                  <c:v>1640603</c:v>
                </c:pt>
                <c:pt idx="244">
                  <c:v>1451501</c:v>
                </c:pt>
                <c:pt idx="245">
                  <c:v>1737489</c:v>
                </c:pt>
                <c:pt idx="246">
                  <c:v>1848604</c:v>
                </c:pt>
                <c:pt idx="247">
                  <c:v>2037229</c:v>
                </c:pt>
                <c:pt idx="248">
                  <c:v>1198914</c:v>
                </c:pt>
                <c:pt idx="249">
                  <c:v>1210856</c:v>
                </c:pt>
                <c:pt idx="250">
                  <c:v>1704864</c:v>
                </c:pt>
                <c:pt idx="251">
                  <c:v>1896666</c:v>
                </c:pt>
                <c:pt idx="252">
                  <c:v>2741685</c:v>
                </c:pt>
                <c:pt idx="253">
                  <c:v>2008848</c:v>
                </c:pt>
                <c:pt idx="254">
                  <c:v>2410426</c:v>
                </c:pt>
                <c:pt idx="255">
                  <c:v>3682799</c:v>
                </c:pt>
                <c:pt idx="256">
                  <c:v>3059325</c:v>
                </c:pt>
                <c:pt idx="257">
                  <c:v>3166520</c:v>
                </c:pt>
                <c:pt idx="258">
                  <c:v>2584442</c:v>
                </c:pt>
                <c:pt idx="259">
                  <c:v>2453952</c:v>
                </c:pt>
                <c:pt idx="260">
                  <c:v>1928617</c:v>
                </c:pt>
                <c:pt idx="261">
                  <c:v>2608471</c:v>
                </c:pt>
                <c:pt idx="262">
                  <c:v>2516751</c:v>
                </c:pt>
                <c:pt idx="263">
                  <c:v>2011337</c:v>
                </c:pt>
                <c:pt idx="264">
                  <c:v>2227651</c:v>
                </c:pt>
                <c:pt idx="265">
                  <c:v>1869598</c:v>
                </c:pt>
                <c:pt idx="266">
                  <c:v>1973155</c:v>
                </c:pt>
                <c:pt idx="267">
                  <c:v>1703761</c:v>
                </c:pt>
                <c:pt idx="268">
                  <c:v>1577977</c:v>
                </c:pt>
                <c:pt idx="269">
                  <c:v>2455635</c:v>
                </c:pt>
                <c:pt idx="270">
                  <c:v>2929881</c:v>
                </c:pt>
                <c:pt idx="271">
                  <c:v>2962849</c:v>
                </c:pt>
                <c:pt idx="272">
                  <c:v>2437815</c:v>
                </c:pt>
                <c:pt idx="273">
                  <c:v>2424542</c:v>
                </c:pt>
                <c:pt idx="274">
                  <c:v>2265855</c:v>
                </c:pt>
                <c:pt idx="275">
                  <c:v>2324859</c:v>
                </c:pt>
                <c:pt idx="276">
                  <c:v>3007024</c:v>
                </c:pt>
                <c:pt idx="277">
                  <c:v>672735</c:v>
                </c:pt>
                <c:pt idx="278">
                  <c:v>2470609</c:v>
                </c:pt>
                <c:pt idx="279">
                  <c:v>2424390</c:v>
                </c:pt>
                <c:pt idx="280">
                  <c:v>2562509</c:v>
                </c:pt>
                <c:pt idx="281">
                  <c:v>2374917</c:v>
                </c:pt>
                <c:pt idx="282">
                  <c:v>2219369</c:v>
                </c:pt>
                <c:pt idx="283">
                  <c:v>1296861</c:v>
                </c:pt>
                <c:pt idx="284">
                  <c:v>1601482</c:v>
                </c:pt>
                <c:pt idx="285">
                  <c:v>1439010</c:v>
                </c:pt>
                <c:pt idx="286">
                  <c:v>1432415</c:v>
                </c:pt>
                <c:pt idx="287">
                  <c:v>1355562</c:v>
                </c:pt>
                <c:pt idx="288">
                  <c:v>1519318</c:v>
                </c:pt>
                <c:pt idx="289">
                  <c:v>1787354</c:v>
                </c:pt>
                <c:pt idx="290">
                  <c:v>1223142</c:v>
                </c:pt>
                <c:pt idx="291">
                  <c:v>1557625</c:v>
                </c:pt>
                <c:pt idx="292">
                  <c:v>1921370</c:v>
                </c:pt>
                <c:pt idx="293">
                  <c:v>1634311</c:v>
                </c:pt>
                <c:pt idx="294">
                  <c:v>1724010</c:v>
                </c:pt>
                <c:pt idx="295">
                  <c:v>4619254</c:v>
                </c:pt>
                <c:pt idx="296">
                  <c:v>1769849</c:v>
                </c:pt>
                <c:pt idx="297">
                  <c:v>2152757</c:v>
                </c:pt>
                <c:pt idx="298">
                  <c:v>1550623</c:v>
                </c:pt>
                <c:pt idx="299">
                  <c:v>1390807</c:v>
                </c:pt>
                <c:pt idx="300">
                  <c:v>1671300</c:v>
                </c:pt>
                <c:pt idx="301">
                  <c:v>1470401</c:v>
                </c:pt>
                <c:pt idx="302">
                  <c:v>2252810</c:v>
                </c:pt>
                <c:pt idx="303">
                  <c:v>2731080</c:v>
                </c:pt>
                <c:pt idx="304">
                  <c:v>2193269</c:v>
                </c:pt>
                <c:pt idx="305">
                  <c:v>2312720</c:v>
                </c:pt>
                <c:pt idx="306">
                  <c:v>2559309</c:v>
                </c:pt>
                <c:pt idx="307">
                  <c:v>2167244</c:v>
                </c:pt>
                <c:pt idx="308">
                  <c:v>1553785</c:v>
                </c:pt>
                <c:pt idx="309">
                  <c:v>1416261</c:v>
                </c:pt>
                <c:pt idx="310">
                  <c:v>1177891</c:v>
                </c:pt>
                <c:pt idx="311">
                  <c:v>893994</c:v>
                </c:pt>
                <c:pt idx="312">
                  <c:v>1731983</c:v>
                </c:pt>
                <c:pt idx="313">
                  <c:v>1870952</c:v>
                </c:pt>
                <c:pt idx="314">
                  <c:v>1483947</c:v>
                </c:pt>
                <c:pt idx="315">
                  <c:v>2622405</c:v>
                </c:pt>
                <c:pt idx="316">
                  <c:v>1885138</c:v>
                </c:pt>
                <c:pt idx="317">
                  <c:v>1635778</c:v>
                </c:pt>
                <c:pt idx="318">
                  <c:v>1507533</c:v>
                </c:pt>
                <c:pt idx="319">
                  <c:v>1525184</c:v>
                </c:pt>
                <c:pt idx="320">
                  <c:v>1263496</c:v>
                </c:pt>
                <c:pt idx="321">
                  <c:v>1416065</c:v>
                </c:pt>
                <c:pt idx="322">
                  <c:v>1397484</c:v>
                </c:pt>
                <c:pt idx="323">
                  <c:v>1244140</c:v>
                </c:pt>
                <c:pt idx="324">
                  <c:v>1598967</c:v>
                </c:pt>
                <c:pt idx="325">
                  <c:v>1307895</c:v>
                </c:pt>
                <c:pt idx="326">
                  <c:v>1404670</c:v>
                </c:pt>
                <c:pt idx="327">
                  <c:v>1998469</c:v>
                </c:pt>
                <c:pt idx="328">
                  <c:v>1729710</c:v>
                </c:pt>
                <c:pt idx="329">
                  <c:v>1875117</c:v>
                </c:pt>
                <c:pt idx="330">
                  <c:v>3401069</c:v>
                </c:pt>
                <c:pt idx="331">
                  <c:v>5469917</c:v>
                </c:pt>
                <c:pt idx="332">
                  <c:v>1509219</c:v>
                </c:pt>
                <c:pt idx="333">
                  <c:v>1637876</c:v>
                </c:pt>
                <c:pt idx="334">
                  <c:v>1322256</c:v>
                </c:pt>
                <c:pt idx="335">
                  <c:v>2061049</c:v>
                </c:pt>
                <c:pt idx="336">
                  <c:v>1977113</c:v>
                </c:pt>
                <c:pt idx="337">
                  <c:v>1604986</c:v>
                </c:pt>
                <c:pt idx="338">
                  <c:v>1393055</c:v>
                </c:pt>
                <c:pt idx="339">
                  <c:v>2103845</c:v>
                </c:pt>
                <c:pt idx="340">
                  <c:v>1858281</c:v>
                </c:pt>
                <c:pt idx="341">
                  <c:v>1418981</c:v>
                </c:pt>
                <c:pt idx="342">
                  <c:v>1848069</c:v>
                </c:pt>
                <c:pt idx="343">
                  <c:v>1844900</c:v>
                </c:pt>
                <c:pt idx="344">
                  <c:v>1214278</c:v>
                </c:pt>
                <c:pt idx="345">
                  <c:v>3564318</c:v>
                </c:pt>
                <c:pt idx="346">
                  <c:v>1939965</c:v>
                </c:pt>
                <c:pt idx="347">
                  <c:v>2481147</c:v>
                </c:pt>
                <c:pt idx="348">
                  <c:v>1330977</c:v>
                </c:pt>
                <c:pt idx="349">
                  <c:v>1496296</c:v>
                </c:pt>
                <c:pt idx="350">
                  <c:v>1915580</c:v>
                </c:pt>
                <c:pt idx="351">
                  <c:v>1604826</c:v>
                </c:pt>
                <c:pt idx="352">
                  <c:v>1769972</c:v>
                </c:pt>
                <c:pt idx="353">
                  <c:v>1852884</c:v>
                </c:pt>
                <c:pt idx="354">
                  <c:v>1649131</c:v>
                </c:pt>
                <c:pt idx="355">
                  <c:v>2442891</c:v>
                </c:pt>
                <c:pt idx="356">
                  <c:v>3817686</c:v>
                </c:pt>
                <c:pt idx="357">
                  <c:v>2959013</c:v>
                </c:pt>
                <c:pt idx="358">
                  <c:v>2309611</c:v>
                </c:pt>
                <c:pt idx="359">
                  <c:v>8137833</c:v>
                </c:pt>
                <c:pt idx="360">
                  <c:v>3343404</c:v>
                </c:pt>
                <c:pt idx="361">
                  <c:v>2832594</c:v>
                </c:pt>
                <c:pt idx="362">
                  <c:v>2327230</c:v>
                </c:pt>
                <c:pt idx="363">
                  <c:v>1791134</c:v>
                </c:pt>
                <c:pt idx="364">
                  <c:v>3008121</c:v>
                </c:pt>
                <c:pt idx="365">
                  <c:v>2274746</c:v>
                </c:pt>
                <c:pt idx="366">
                  <c:v>3332936</c:v>
                </c:pt>
                <c:pt idx="367">
                  <c:v>5560547</c:v>
                </c:pt>
                <c:pt idx="368">
                  <c:v>1882311</c:v>
                </c:pt>
                <c:pt idx="369">
                  <c:v>2486666</c:v>
                </c:pt>
                <c:pt idx="370">
                  <c:v>2037151</c:v>
                </c:pt>
                <c:pt idx="371">
                  <c:v>2084867</c:v>
                </c:pt>
                <c:pt idx="372">
                  <c:v>1704268</c:v>
                </c:pt>
                <c:pt idx="373">
                  <c:v>1997726</c:v>
                </c:pt>
                <c:pt idx="374">
                  <c:v>2634398</c:v>
                </c:pt>
                <c:pt idx="375">
                  <c:v>1683232</c:v>
                </c:pt>
                <c:pt idx="376">
                  <c:v>2346857</c:v>
                </c:pt>
                <c:pt idx="377">
                  <c:v>2976877</c:v>
                </c:pt>
                <c:pt idx="378">
                  <c:v>2385401</c:v>
                </c:pt>
                <c:pt idx="379">
                  <c:v>3417514</c:v>
                </c:pt>
                <c:pt idx="380">
                  <c:v>3392632</c:v>
                </c:pt>
                <c:pt idx="381">
                  <c:v>1663610</c:v>
                </c:pt>
                <c:pt idx="382">
                  <c:v>1430437</c:v>
                </c:pt>
                <c:pt idx="383">
                  <c:v>2408028</c:v>
                </c:pt>
                <c:pt idx="384">
                  <c:v>2689793</c:v>
                </c:pt>
                <c:pt idx="385">
                  <c:v>2229512</c:v>
                </c:pt>
                <c:pt idx="386">
                  <c:v>2606371</c:v>
                </c:pt>
                <c:pt idx="387">
                  <c:v>1889044</c:v>
                </c:pt>
                <c:pt idx="388">
                  <c:v>2725565</c:v>
                </c:pt>
                <c:pt idx="389">
                  <c:v>1797342</c:v>
                </c:pt>
                <c:pt idx="390">
                  <c:v>2084159</c:v>
                </c:pt>
                <c:pt idx="391">
                  <c:v>2135286</c:v>
                </c:pt>
                <c:pt idx="392">
                  <c:v>1820018</c:v>
                </c:pt>
                <c:pt idx="393">
                  <c:v>3453441</c:v>
                </c:pt>
                <c:pt idx="394">
                  <c:v>2953410</c:v>
                </c:pt>
                <c:pt idx="395">
                  <c:v>3043567</c:v>
                </c:pt>
                <c:pt idx="396">
                  <c:v>1387269</c:v>
                </c:pt>
                <c:pt idx="397">
                  <c:v>1912365</c:v>
                </c:pt>
                <c:pt idx="398">
                  <c:v>1438819</c:v>
                </c:pt>
                <c:pt idx="399">
                  <c:v>1821527</c:v>
                </c:pt>
                <c:pt idx="400">
                  <c:v>1664314</c:v>
                </c:pt>
                <c:pt idx="401">
                  <c:v>1670040</c:v>
                </c:pt>
                <c:pt idx="402">
                  <c:v>1411965</c:v>
                </c:pt>
                <c:pt idx="403">
                  <c:v>2124588</c:v>
                </c:pt>
                <c:pt idx="404">
                  <c:v>2861129</c:v>
                </c:pt>
                <c:pt idx="405">
                  <c:v>3001146</c:v>
                </c:pt>
                <c:pt idx="406">
                  <c:v>1847541</c:v>
                </c:pt>
                <c:pt idx="407">
                  <c:v>1581594</c:v>
                </c:pt>
                <c:pt idx="408">
                  <c:v>2268672</c:v>
                </c:pt>
                <c:pt idx="409">
                  <c:v>1868572</c:v>
                </c:pt>
                <c:pt idx="410">
                  <c:v>738522</c:v>
                </c:pt>
                <c:pt idx="411">
                  <c:v>2181878</c:v>
                </c:pt>
                <c:pt idx="412">
                  <c:v>2680626</c:v>
                </c:pt>
                <c:pt idx="413">
                  <c:v>1798215</c:v>
                </c:pt>
                <c:pt idx="414">
                  <c:v>2053123</c:v>
                </c:pt>
                <c:pt idx="415">
                  <c:v>1797351</c:v>
                </c:pt>
                <c:pt idx="416">
                  <c:v>2316146</c:v>
                </c:pt>
                <c:pt idx="417">
                  <c:v>2479175</c:v>
                </c:pt>
                <c:pt idx="418">
                  <c:v>2426796</c:v>
                </c:pt>
                <c:pt idx="419">
                  <c:v>1714363</c:v>
                </c:pt>
                <c:pt idx="420">
                  <c:v>2872410</c:v>
                </c:pt>
                <c:pt idx="421">
                  <c:v>7470788</c:v>
                </c:pt>
                <c:pt idx="422">
                  <c:v>2359337</c:v>
                </c:pt>
                <c:pt idx="423">
                  <c:v>2245388</c:v>
                </c:pt>
                <c:pt idx="424">
                  <c:v>1799628</c:v>
                </c:pt>
                <c:pt idx="425">
                  <c:v>1638859</c:v>
                </c:pt>
                <c:pt idx="426">
                  <c:v>1902161</c:v>
                </c:pt>
                <c:pt idx="427">
                  <c:v>1327540</c:v>
                </c:pt>
                <c:pt idx="428">
                  <c:v>1512360</c:v>
                </c:pt>
                <c:pt idx="429">
                  <c:v>2273259</c:v>
                </c:pt>
                <c:pt idx="430">
                  <c:v>1016137</c:v>
                </c:pt>
                <c:pt idx="431">
                  <c:v>1279305</c:v>
                </c:pt>
                <c:pt idx="432">
                  <c:v>1562437</c:v>
                </c:pt>
                <c:pt idx="433">
                  <c:v>4126097</c:v>
                </c:pt>
                <c:pt idx="434">
                  <c:v>4230330</c:v>
                </c:pt>
                <c:pt idx="435">
                  <c:v>357881</c:v>
                </c:pt>
                <c:pt idx="436">
                  <c:v>1614013</c:v>
                </c:pt>
                <c:pt idx="437">
                  <c:v>2228319</c:v>
                </c:pt>
                <c:pt idx="438">
                  <c:v>1513828</c:v>
                </c:pt>
                <c:pt idx="439">
                  <c:v>1341202</c:v>
                </c:pt>
                <c:pt idx="440">
                  <c:v>1748743</c:v>
                </c:pt>
                <c:pt idx="441">
                  <c:v>2429479</c:v>
                </c:pt>
                <c:pt idx="442">
                  <c:v>2303669</c:v>
                </c:pt>
                <c:pt idx="443">
                  <c:v>2201776</c:v>
                </c:pt>
                <c:pt idx="444">
                  <c:v>2115857</c:v>
                </c:pt>
                <c:pt idx="445">
                  <c:v>2225043</c:v>
                </c:pt>
                <c:pt idx="446">
                  <c:v>2456364</c:v>
                </c:pt>
                <c:pt idx="447">
                  <c:v>1750190</c:v>
                </c:pt>
                <c:pt idx="448">
                  <c:v>1762942</c:v>
                </c:pt>
                <c:pt idx="449">
                  <c:v>2271883</c:v>
                </c:pt>
                <c:pt idx="450">
                  <c:v>2219944</c:v>
                </c:pt>
                <c:pt idx="451">
                  <c:v>3623901</c:v>
                </c:pt>
                <c:pt idx="452">
                  <c:v>3279658</c:v>
                </c:pt>
                <c:pt idx="453">
                  <c:v>1725755</c:v>
                </c:pt>
                <c:pt idx="454">
                  <c:v>1035729</c:v>
                </c:pt>
                <c:pt idx="455">
                  <c:v>1958029</c:v>
                </c:pt>
                <c:pt idx="456">
                  <c:v>2112050</c:v>
                </c:pt>
                <c:pt idx="457">
                  <c:v>2154054</c:v>
                </c:pt>
                <c:pt idx="458">
                  <c:v>4869519</c:v>
                </c:pt>
                <c:pt idx="459">
                  <c:v>1594727</c:v>
                </c:pt>
                <c:pt idx="460">
                  <c:v>1866533</c:v>
                </c:pt>
                <c:pt idx="461">
                  <c:v>1809504</c:v>
                </c:pt>
                <c:pt idx="462">
                  <c:v>2015148</c:v>
                </c:pt>
                <c:pt idx="463">
                  <c:v>2889664</c:v>
                </c:pt>
                <c:pt idx="464">
                  <c:v>1455389</c:v>
                </c:pt>
                <c:pt idx="465">
                  <c:v>2000171</c:v>
                </c:pt>
                <c:pt idx="466">
                  <c:v>3292875</c:v>
                </c:pt>
                <c:pt idx="467">
                  <c:v>1841556</c:v>
                </c:pt>
                <c:pt idx="468">
                  <c:v>1508299</c:v>
                </c:pt>
                <c:pt idx="469">
                  <c:v>1880769</c:v>
                </c:pt>
                <c:pt idx="470">
                  <c:v>2476408</c:v>
                </c:pt>
                <c:pt idx="471">
                  <c:v>3155629</c:v>
                </c:pt>
                <c:pt idx="472">
                  <c:v>3827172</c:v>
                </c:pt>
                <c:pt idx="473">
                  <c:v>3242873</c:v>
                </c:pt>
                <c:pt idx="474">
                  <c:v>1785517</c:v>
                </c:pt>
                <c:pt idx="475">
                  <c:v>1746839</c:v>
                </c:pt>
                <c:pt idx="476">
                  <c:v>2317790</c:v>
                </c:pt>
                <c:pt idx="477">
                  <c:v>1824699</c:v>
                </c:pt>
                <c:pt idx="478">
                  <c:v>2803067</c:v>
                </c:pt>
                <c:pt idx="479">
                  <c:v>1571575</c:v>
                </c:pt>
                <c:pt idx="480">
                  <c:v>1743272</c:v>
                </c:pt>
                <c:pt idx="481">
                  <c:v>3334772</c:v>
                </c:pt>
                <c:pt idx="482">
                  <c:v>3008668</c:v>
                </c:pt>
                <c:pt idx="483">
                  <c:v>1218885</c:v>
                </c:pt>
                <c:pt idx="484">
                  <c:v>8603627</c:v>
                </c:pt>
                <c:pt idx="485">
                  <c:v>3139317</c:v>
                </c:pt>
                <c:pt idx="486">
                  <c:v>2301688</c:v>
                </c:pt>
                <c:pt idx="487">
                  <c:v>1768973</c:v>
                </c:pt>
                <c:pt idx="488">
                  <c:v>1698393</c:v>
                </c:pt>
                <c:pt idx="489">
                  <c:v>1792469</c:v>
                </c:pt>
                <c:pt idx="490">
                  <c:v>1638061</c:v>
                </c:pt>
                <c:pt idx="491">
                  <c:v>2031861</c:v>
                </c:pt>
                <c:pt idx="492">
                  <c:v>2317360</c:v>
                </c:pt>
                <c:pt idx="493">
                  <c:v>2460478</c:v>
                </c:pt>
                <c:pt idx="494">
                  <c:v>2023739</c:v>
                </c:pt>
                <c:pt idx="495">
                  <c:v>2613224</c:v>
                </c:pt>
                <c:pt idx="496">
                  <c:v>3280654</c:v>
                </c:pt>
                <c:pt idx="497">
                  <c:v>3143886</c:v>
                </c:pt>
                <c:pt idx="498">
                  <c:v>4152863</c:v>
                </c:pt>
                <c:pt idx="499">
                  <c:v>2629639</c:v>
                </c:pt>
                <c:pt idx="500">
                  <c:v>2746349</c:v>
                </c:pt>
                <c:pt idx="501">
                  <c:v>2698309</c:v>
                </c:pt>
                <c:pt idx="502">
                  <c:v>3487458</c:v>
                </c:pt>
                <c:pt idx="503">
                  <c:v>3080674</c:v>
                </c:pt>
                <c:pt idx="504">
                  <c:v>6675383</c:v>
                </c:pt>
                <c:pt idx="505">
                  <c:v>6726567</c:v>
                </c:pt>
                <c:pt idx="506">
                  <c:v>2464797</c:v>
                </c:pt>
                <c:pt idx="507">
                  <c:v>2310688</c:v>
                </c:pt>
                <c:pt idx="508">
                  <c:v>3058072</c:v>
                </c:pt>
                <c:pt idx="509">
                  <c:v>1656757</c:v>
                </c:pt>
                <c:pt idx="510">
                  <c:v>1956947</c:v>
                </c:pt>
                <c:pt idx="511">
                  <c:v>1680403</c:v>
                </c:pt>
                <c:pt idx="512">
                  <c:v>1701976</c:v>
                </c:pt>
                <c:pt idx="513">
                  <c:v>2312307</c:v>
                </c:pt>
                <c:pt idx="514">
                  <c:v>2363319</c:v>
                </c:pt>
                <c:pt idx="515">
                  <c:v>2248098</c:v>
                </c:pt>
                <c:pt idx="516">
                  <c:v>2321290</c:v>
                </c:pt>
                <c:pt idx="517">
                  <c:v>2862869</c:v>
                </c:pt>
                <c:pt idx="518">
                  <c:v>1209842</c:v>
                </c:pt>
                <c:pt idx="519">
                  <c:v>1898241</c:v>
                </c:pt>
                <c:pt idx="520">
                  <c:v>2709936</c:v>
                </c:pt>
                <c:pt idx="521">
                  <c:v>4197820</c:v>
                </c:pt>
                <c:pt idx="522">
                  <c:v>2716750</c:v>
                </c:pt>
                <c:pt idx="523">
                  <c:v>2503080</c:v>
                </c:pt>
                <c:pt idx="524">
                  <c:v>1579544</c:v>
                </c:pt>
                <c:pt idx="525">
                  <c:v>2028728</c:v>
                </c:pt>
                <c:pt idx="526">
                  <c:v>2070184</c:v>
                </c:pt>
                <c:pt idx="527">
                  <c:v>874635</c:v>
                </c:pt>
                <c:pt idx="528">
                  <c:v>2537462</c:v>
                </c:pt>
                <c:pt idx="529">
                  <c:v>3318229</c:v>
                </c:pt>
                <c:pt idx="530">
                  <c:v>4670609</c:v>
                </c:pt>
                <c:pt idx="531">
                  <c:v>3487633</c:v>
                </c:pt>
                <c:pt idx="532">
                  <c:v>1297745</c:v>
                </c:pt>
                <c:pt idx="533">
                  <c:v>2363211</c:v>
                </c:pt>
                <c:pt idx="534">
                  <c:v>3185404</c:v>
                </c:pt>
                <c:pt idx="535">
                  <c:v>2493798</c:v>
                </c:pt>
                <c:pt idx="536">
                  <c:v>1720544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7C-4052-A8BC-9BC292E3A1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4166416"/>
        <c:axId val="544170024"/>
      </c:area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Price</c:v>
                </c:pt>
              </c:strCache>
            </c:strRef>
          </c:tx>
          <c:spPr>
            <a:ln w="28575" cap="rnd">
              <a:solidFill>
                <a:srgbClr val="8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Sheet1!$A$2:$A$538</c:f>
              <c:numCache>
                <c:formatCode>m/d/yyyy</c:formatCode>
                <c:ptCount val="537"/>
                <c:pt idx="0">
                  <c:v>43517</c:v>
                </c:pt>
                <c:pt idx="1">
                  <c:v>43516</c:v>
                </c:pt>
                <c:pt idx="2">
                  <c:v>43515</c:v>
                </c:pt>
                <c:pt idx="3">
                  <c:v>43511</c:v>
                </c:pt>
                <c:pt idx="4">
                  <c:v>43510</c:v>
                </c:pt>
                <c:pt idx="5">
                  <c:v>43509</c:v>
                </c:pt>
                <c:pt idx="6">
                  <c:v>43508</c:v>
                </c:pt>
                <c:pt idx="7">
                  <c:v>43507</c:v>
                </c:pt>
                <c:pt idx="8">
                  <c:v>43504</c:v>
                </c:pt>
                <c:pt idx="9">
                  <c:v>43503</c:v>
                </c:pt>
                <c:pt idx="10">
                  <c:v>43502</c:v>
                </c:pt>
                <c:pt idx="11">
                  <c:v>43501</c:v>
                </c:pt>
                <c:pt idx="12">
                  <c:v>43500</c:v>
                </c:pt>
                <c:pt idx="13">
                  <c:v>43497</c:v>
                </c:pt>
                <c:pt idx="14">
                  <c:v>43496</c:v>
                </c:pt>
                <c:pt idx="15">
                  <c:v>43495</c:v>
                </c:pt>
                <c:pt idx="16">
                  <c:v>43494</c:v>
                </c:pt>
                <c:pt idx="17">
                  <c:v>43493</c:v>
                </c:pt>
                <c:pt idx="18">
                  <c:v>43490</c:v>
                </c:pt>
                <c:pt idx="19">
                  <c:v>43489</c:v>
                </c:pt>
                <c:pt idx="20">
                  <c:v>43488</c:v>
                </c:pt>
                <c:pt idx="21">
                  <c:v>43487</c:v>
                </c:pt>
                <c:pt idx="22">
                  <c:v>43486</c:v>
                </c:pt>
                <c:pt idx="23">
                  <c:v>43483</c:v>
                </c:pt>
                <c:pt idx="24">
                  <c:v>43482</c:v>
                </c:pt>
                <c:pt idx="25">
                  <c:v>43481</c:v>
                </c:pt>
                <c:pt idx="26">
                  <c:v>43480</c:v>
                </c:pt>
                <c:pt idx="27">
                  <c:v>43479</c:v>
                </c:pt>
                <c:pt idx="28">
                  <c:v>43476</c:v>
                </c:pt>
                <c:pt idx="29">
                  <c:v>43475</c:v>
                </c:pt>
                <c:pt idx="30">
                  <c:v>43474</c:v>
                </c:pt>
                <c:pt idx="31">
                  <c:v>43473</c:v>
                </c:pt>
                <c:pt idx="32">
                  <c:v>43472</c:v>
                </c:pt>
                <c:pt idx="33">
                  <c:v>43469</c:v>
                </c:pt>
                <c:pt idx="34">
                  <c:v>43468</c:v>
                </c:pt>
                <c:pt idx="35">
                  <c:v>43467</c:v>
                </c:pt>
                <c:pt idx="36">
                  <c:v>43465</c:v>
                </c:pt>
                <c:pt idx="37">
                  <c:v>43462</c:v>
                </c:pt>
                <c:pt idx="38">
                  <c:v>43461</c:v>
                </c:pt>
                <c:pt idx="39">
                  <c:v>43458</c:v>
                </c:pt>
                <c:pt idx="40">
                  <c:v>43455</c:v>
                </c:pt>
                <c:pt idx="41">
                  <c:v>43454</c:v>
                </c:pt>
                <c:pt idx="42">
                  <c:v>43453</c:v>
                </c:pt>
                <c:pt idx="43">
                  <c:v>43452</c:v>
                </c:pt>
                <c:pt idx="44">
                  <c:v>43451</c:v>
                </c:pt>
                <c:pt idx="45">
                  <c:v>43448</c:v>
                </c:pt>
                <c:pt idx="46">
                  <c:v>43447</c:v>
                </c:pt>
                <c:pt idx="47">
                  <c:v>43446</c:v>
                </c:pt>
                <c:pt idx="48">
                  <c:v>43445</c:v>
                </c:pt>
                <c:pt idx="49">
                  <c:v>43444</c:v>
                </c:pt>
                <c:pt idx="50">
                  <c:v>43441</c:v>
                </c:pt>
                <c:pt idx="51">
                  <c:v>43440</c:v>
                </c:pt>
                <c:pt idx="52">
                  <c:v>43439</c:v>
                </c:pt>
                <c:pt idx="53">
                  <c:v>43438</c:v>
                </c:pt>
                <c:pt idx="54">
                  <c:v>43437</c:v>
                </c:pt>
                <c:pt idx="55">
                  <c:v>43434</c:v>
                </c:pt>
                <c:pt idx="56">
                  <c:v>43433</c:v>
                </c:pt>
                <c:pt idx="57">
                  <c:v>43432</c:v>
                </c:pt>
                <c:pt idx="58">
                  <c:v>43431</c:v>
                </c:pt>
                <c:pt idx="59">
                  <c:v>43430</c:v>
                </c:pt>
                <c:pt idx="60">
                  <c:v>43427</c:v>
                </c:pt>
                <c:pt idx="61">
                  <c:v>43426</c:v>
                </c:pt>
                <c:pt idx="62">
                  <c:v>43425</c:v>
                </c:pt>
                <c:pt idx="63">
                  <c:v>43424</c:v>
                </c:pt>
                <c:pt idx="64">
                  <c:v>43423</c:v>
                </c:pt>
                <c:pt idx="65">
                  <c:v>43420</c:v>
                </c:pt>
                <c:pt idx="66">
                  <c:v>43419</c:v>
                </c:pt>
                <c:pt idx="67">
                  <c:v>43418</c:v>
                </c:pt>
                <c:pt idx="68">
                  <c:v>43417</c:v>
                </c:pt>
                <c:pt idx="69">
                  <c:v>43416</c:v>
                </c:pt>
                <c:pt idx="70">
                  <c:v>43413</c:v>
                </c:pt>
                <c:pt idx="71">
                  <c:v>43412</c:v>
                </c:pt>
                <c:pt idx="72">
                  <c:v>43411</c:v>
                </c:pt>
                <c:pt idx="73">
                  <c:v>43410</c:v>
                </c:pt>
                <c:pt idx="74">
                  <c:v>43409</c:v>
                </c:pt>
                <c:pt idx="75">
                  <c:v>43406</c:v>
                </c:pt>
                <c:pt idx="76">
                  <c:v>43405</c:v>
                </c:pt>
                <c:pt idx="77">
                  <c:v>43404</c:v>
                </c:pt>
                <c:pt idx="78">
                  <c:v>43403</c:v>
                </c:pt>
                <c:pt idx="79">
                  <c:v>43402</c:v>
                </c:pt>
                <c:pt idx="80">
                  <c:v>43399</c:v>
                </c:pt>
                <c:pt idx="81">
                  <c:v>43398</c:v>
                </c:pt>
                <c:pt idx="82">
                  <c:v>43397</c:v>
                </c:pt>
                <c:pt idx="83">
                  <c:v>43396</c:v>
                </c:pt>
                <c:pt idx="84">
                  <c:v>43395</c:v>
                </c:pt>
                <c:pt idx="85">
                  <c:v>43392</c:v>
                </c:pt>
                <c:pt idx="86">
                  <c:v>43391</c:v>
                </c:pt>
                <c:pt idx="87">
                  <c:v>43390</c:v>
                </c:pt>
                <c:pt idx="88">
                  <c:v>43389</c:v>
                </c:pt>
                <c:pt idx="89">
                  <c:v>43388</c:v>
                </c:pt>
                <c:pt idx="90">
                  <c:v>43385</c:v>
                </c:pt>
                <c:pt idx="91">
                  <c:v>43384</c:v>
                </c:pt>
                <c:pt idx="92">
                  <c:v>43383</c:v>
                </c:pt>
                <c:pt idx="93">
                  <c:v>43382</c:v>
                </c:pt>
                <c:pt idx="94">
                  <c:v>43378</c:v>
                </c:pt>
                <c:pt idx="95">
                  <c:v>43377</c:v>
                </c:pt>
                <c:pt idx="96">
                  <c:v>43376</c:v>
                </c:pt>
                <c:pt idx="97">
                  <c:v>43375</c:v>
                </c:pt>
                <c:pt idx="98">
                  <c:v>43374</c:v>
                </c:pt>
                <c:pt idx="99">
                  <c:v>43371</c:v>
                </c:pt>
                <c:pt idx="100">
                  <c:v>43370</c:v>
                </c:pt>
                <c:pt idx="101">
                  <c:v>43369</c:v>
                </c:pt>
                <c:pt idx="102">
                  <c:v>43368</c:v>
                </c:pt>
                <c:pt idx="103">
                  <c:v>43367</c:v>
                </c:pt>
                <c:pt idx="104">
                  <c:v>43364</c:v>
                </c:pt>
                <c:pt idx="105">
                  <c:v>43363</c:v>
                </c:pt>
                <c:pt idx="106">
                  <c:v>43362</c:v>
                </c:pt>
                <c:pt idx="107">
                  <c:v>43361</c:v>
                </c:pt>
                <c:pt idx="108">
                  <c:v>43360</c:v>
                </c:pt>
                <c:pt idx="109">
                  <c:v>43357</c:v>
                </c:pt>
                <c:pt idx="110">
                  <c:v>43356</c:v>
                </c:pt>
                <c:pt idx="111">
                  <c:v>43355</c:v>
                </c:pt>
                <c:pt idx="112">
                  <c:v>43354</c:v>
                </c:pt>
                <c:pt idx="113">
                  <c:v>43353</c:v>
                </c:pt>
                <c:pt idx="114">
                  <c:v>43350</c:v>
                </c:pt>
                <c:pt idx="115">
                  <c:v>43349</c:v>
                </c:pt>
                <c:pt idx="116">
                  <c:v>43348</c:v>
                </c:pt>
                <c:pt idx="117">
                  <c:v>43347</c:v>
                </c:pt>
                <c:pt idx="118">
                  <c:v>43343</c:v>
                </c:pt>
                <c:pt idx="119">
                  <c:v>43342</c:v>
                </c:pt>
                <c:pt idx="120">
                  <c:v>43341</c:v>
                </c:pt>
                <c:pt idx="121">
                  <c:v>43340</c:v>
                </c:pt>
                <c:pt idx="122">
                  <c:v>43339</c:v>
                </c:pt>
                <c:pt idx="123">
                  <c:v>43336</c:v>
                </c:pt>
                <c:pt idx="124">
                  <c:v>43335</c:v>
                </c:pt>
                <c:pt idx="125">
                  <c:v>43334</c:v>
                </c:pt>
                <c:pt idx="126">
                  <c:v>43333</c:v>
                </c:pt>
                <c:pt idx="127">
                  <c:v>43332</c:v>
                </c:pt>
                <c:pt idx="128">
                  <c:v>43329</c:v>
                </c:pt>
                <c:pt idx="129">
                  <c:v>43328</c:v>
                </c:pt>
                <c:pt idx="130">
                  <c:v>43327</c:v>
                </c:pt>
                <c:pt idx="131">
                  <c:v>43326</c:v>
                </c:pt>
                <c:pt idx="132">
                  <c:v>43325</c:v>
                </c:pt>
                <c:pt idx="133">
                  <c:v>43322</c:v>
                </c:pt>
                <c:pt idx="134">
                  <c:v>43321</c:v>
                </c:pt>
                <c:pt idx="135">
                  <c:v>43320</c:v>
                </c:pt>
                <c:pt idx="136">
                  <c:v>43319</c:v>
                </c:pt>
                <c:pt idx="137">
                  <c:v>43315</c:v>
                </c:pt>
                <c:pt idx="138">
                  <c:v>43314</c:v>
                </c:pt>
                <c:pt idx="139">
                  <c:v>43313</c:v>
                </c:pt>
                <c:pt idx="140">
                  <c:v>43312</c:v>
                </c:pt>
                <c:pt idx="141">
                  <c:v>43311</c:v>
                </c:pt>
                <c:pt idx="142">
                  <c:v>43308</c:v>
                </c:pt>
                <c:pt idx="143">
                  <c:v>43307</c:v>
                </c:pt>
                <c:pt idx="144">
                  <c:v>43306</c:v>
                </c:pt>
                <c:pt idx="145">
                  <c:v>43305</c:v>
                </c:pt>
                <c:pt idx="146">
                  <c:v>43304</c:v>
                </c:pt>
                <c:pt idx="147">
                  <c:v>43301</c:v>
                </c:pt>
                <c:pt idx="148">
                  <c:v>43300</c:v>
                </c:pt>
                <c:pt idx="149">
                  <c:v>43299</c:v>
                </c:pt>
                <c:pt idx="150">
                  <c:v>43298</c:v>
                </c:pt>
                <c:pt idx="151">
                  <c:v>43297</c:v>
                </c:pt>
                <c:pt idx="152">
                  <c:v>43294</c:v>
                </c:pt>
                <c:pt idx="153">
                  <c:v>43293</c:v>
                </c:pt>
                <c:pt idx="154">
                  <c:v>43292</c:v>
                </c:pt>
                <c:pt idx="155">
                  <c:v>43291</c:v>
                </c:pt>
                <c:pt idx="156">
                  <c:v>43290</c:v>
                </c:pt>
                <c:pt idx="157">
                  <c:v>43287</c:v>
                </c:pt>
                <c:pt idx="158">
                  <c:v>43286</c:v>
                </c:pt>
                <c:pt idx="159">
                  <c:v>43285</c:v>
                </c:pt>
                <c:pt idx="160">
                  <c:v>43284</c:v>
                </c:pt>
                <c:pt idx="161">
                  <c:v>43280</c:v>
                </c:pt>
                <c:pt idx="162">
                  <c:v>43279</c:v>
                </c:pt>
                <c:pt idx="163">
                  <c:v>43278</c:v>
                </c:pt>
                <c:pt idx="164">
                  <c:v>43277</c:v>
                </c:pt>
                <c:pt idx="165">
                  <c:v>43276</c:v>
                </c:pt>
                <c:pt idx="166">
                  <c:v>43273</c:v>
                </c:pt>
                <c:pt idx="167">
                  <c:v>43272</c:v>
                </c:pt>
                <c:pt idx="168">
                  <c:v>43271</c:v>
                </c:pt>
                <c:pt idx="169">
                  <c:v>43270</c:v>
                </c:pt>
                <c:pt idx="170">
                  <c:v>43269</c:v>
                </c:pt>
                <c:pt idx="171">
                  <c:v>43266</c:v>
                </c:pt>
                <c:pt idx="172">
                  <c:v>43265</c:v>
                </c:pt>
                <c:pt idx="173">
                  <c:v>43264</c:v>
                </c:pt>
                <c:pt idx="174">
                  <c:v>43263</c:v>
                </c:pt>
                <c:pt idx="175">
                  <c:v>43262</c:v>
                </c:pt>
                <c:pt idx="176">
                  <c:v>43259</c:v>
                </c:pt>
                <c:pt idx="177">
                  <c:v>43258</c:v>
                </c:pt>
                <c:pt idx="178">
                  <c:v>43257</c:v>
                </c:pt>
                <c:pt idx="179">
                  <c:v>43256</c:v>
                </c:pt>
                <c:pt idx="180">
                  <c:v>43255</c:v>
                </c:pt>
                <c:pt idx="181">
                  <c:v>43252</c:v>
                </c:pt>
                <c:pt idx="182">
                  <c:v>43251</c:v>
                </c:pt>
                <c:pt idx="183">
                  <c:v>43250</c:v>
                </c:pt>
                <c:pt idx="184">
                  <c:v>43249</c:v>
                </c:pt>
                <c:pt idx="185">
                  <c:v>43248</c:v>
                </c:pt>
                <c:pt idx="186">
                  <c:v>43245</c:v>
                </c:pt>
                <c:pt idx="187">
                  <c:v>43244</c:v>
                </c:pt>
                <c:pt idx="188">
                  <c:v>43243</c:v>
                </c:pt>
                <c:pt idx="189">
                  <c:v>43242</c:v>
                </c:pt>
                <c:pt idx="190">
                  <c:v>43238</c:v>
                </c:pt>
                <c:pt idx="191">
                  <c:v>43237</c:v>
                </c:pt>
                <c:pt idx="192">
                  <c:v>43236</c:v>
                </c:pt>
                <c:pt idx="193">
                  <c:v>43235</c:v>
                </c:pt>
                <c:pt idx="194">
                  <c:v>43234</c:v>
                </c:pt>
                <c:pt idx="195">
                  <c:v>43231</c:v>
                </c:pt>
                <c:pt idx="196">
                  <c:v>43230</c:v>
                </c:pt>
                <c:pt idx="197">
                  <c:v>43229</c:v>
                </c:pt>
                <c:pt idx="198">
                  <c:v>43228</c:v>
                </c:pt>
                <c:pt idx="199">
                  <c:v>43227</c:v>
                </c:pt>
                <c:pt idx="200">
                  <c:v>43224</c:v>
                </c:pt>
                <c:pt idx="201">
                  <c:v>43223</c:v>
                </c:pt>
                <c:pt idx="202">
                  <c:v>43222</c:v>
                </c:pt>
                <c:pt idx="203">
                  <c:v>43221</c:v>
                </c:pt>
                <c:pt idx="204">
                  <c:v>43220</c:v>
                </c:pt>
                <c:pt idx="205">
                  <c:v>43217</c:v>
                </c:pt>
                <c:pt idx="206">
                  <c:v>43216</c:v>
                </c:pt>
                <c:pt idx="207">
                  <c:v>43215</c:v>
                </c:pt>
                <c:pt idx="208">
                  <c:v>43214</c:v>
                </c:pt>
                <c:pt idx="209">
                  <c:v>43213</c:v>
                </c:pt>
                <c:pt idx="210">
                  <c:v>43210</c:v>
                </c:pt>
                <c:pt idx="211">
                  <c:v>43209</c:v>
                </c:pt>
                <c:pt idx="212">
                  <c:v>43208</c:v>
                </c:pt>
                <c:pt idx="213">
                  <c:v>43207</c:v>
                </c:pt>
                <c:pt idx="214">
                  <c:v>43206</c:v>
                </c:pt>
                <c:pt idx="215">
                  <c:v>43203</c:v>
                </c:pt>
                <c:pt idx="216">
                  <c:v>43202</c:v>
                </c:pt>
                <c:pt idx="217">
                  <c:v>43201</c:v>
                </c:pt>
                <c:pt idx="218">
                  <c:v>43200</c:v>
                </c:pt>
                <c:pt idx="219">
                  <c:v>43199</c:v>
                </c:pt>
                <c:pt idx="220">
                  <c:v>43196</c:v>
                </c:pt>
                <c:pt idx="221">
                  <c:v>43195</c:v>
                </c:pt>
                <c:pt idx="222">
                  <c:v>43194</c:v>
                </c:pt>
                <c:pt idx="223">
                  <c:v>43193</c:v>
                </c:pt>
                <c:pt idx="224">
                  <c:v>43192</c:v>
                </c:pt>
                <c:pt idx="225">
                  <c:v>43188</c:v>
                </c:pt>
                <c:pt idx="226">
                  <c:v>43187</c:v>
                </c:pt>
                <c:pt idx="227">
                  <c:v>43186</c:v>
                </c:pt>
                <c:pt idx="228">
                  <c:v>43185</c:v>
                </c:pt>
                <c:pt idx="229">
                  <c:v>43182</c:v>
                </c:pt>
                <c:pt idx="230">
                  <c:v>43181</c:v>
                </c:pt>
                <c:pt idx="231">
                  <c:v>43180</c:v>
                </c:pt>
                <c:pt idx="232">
                  <c:v>43179</c:v>
                </c:pt>
                <c:pt idx="233">
                  <c:v>43178</c:v>
                </c:pt>
                <c:pt idx="234">
                  <c:v>43175</c:v>
                </c:pt>
                <c:pt idx="235">
                  <c:v>43174</c:v>
                </c:pt>
                <c:pt idx="236">
                  <c:v>43173</c:v>
                </c:pt>
                <c:pt idx="237">
                  <c:v>43172</c:v>
                </c:pt>
                <c:pt idx="238">
                  <c:v>43171</c:v>
                </c:pt>
                <c:pt idx="239">
                  <c:v>43168</c:v>
                </c:pt>
                <c:pt idx="240">
                  <c:v>43167</c:v>
                </c:pt>
                <c:pt idx="241">
                  <c:v>43166</c:v>
                </c:pt>
                <c:pt idx="242">
                  <c:v>43165</c:v>
                </c:pt>
                <c:pt idx="243">
                  <c:v>43164</c:v>
                </c:pt>
                <c:pt idx="244">
                  <c:v>43161</c:v>
                </c:pt>
                <c:pt idx="245">
                  <c:v>43160</c:v>
                </c:pt>
                <c:pt idx="246">
                  <c:v>43159</c:v>
                </c:pt>
                <c:pt idx="247">
                  <c:v>43158</c:v>
                </c:pt>
                <c:pt idx="248">
                  <c:v>43157</c:v>
                </c:pt>
                <c:pt idx="249">
                  <c:v>43154</c:v>
                </c:pt>
                <c:pt idx="250">
                  <c:v>43153</c:v>
                </c:pt>
                <c:pt idx="251">
                  <c:v>43152</c:v>
                </c:pt>
                <c:pt idx="252">
                  <c:v>43151</c:v>
                </c:pt>
                <c:pt idx="253">
                  <c:v>43147</c:v>
                </c:pt>
                <c:pt idx="254">
                  <c:v>43146</c:v>
                </c:pt>
                <c:pt idx="255">
                  <c:v>43145</c:v>
                </c:pt>
                <c:pt idx="256">
                  <c:v>43144</c:v>
                </c:pt>
                <c:pt idx="257">
                  <c:v>43143</c:v>
                </c:pt>
                <c:pt idx="258">
                  <c:v>43140</c:v>
                </c:pt>
                <c:pt idx="259">
                  <c:v>43139</c:v>
                </c:pt>
                <c:pt idx="260">
                  <c:v>43138</c:v>
                </c:pt>
                <c:pt idx="261">
                  <c:v>43137</c:v>
                </c:pt>
                <c:pt idx="262">
                  <c:v>43136</c:v>
                </c:pt>
                <c:pt idx="263">
                  <c:v>43133</c:v>
                </c:pt>
                <c:pt idx="264">
                  <c:v>43132</c:v>
                </c:pt>
                <c:pt idx="265">
                  <c:v>43131</c:v>
                </c:pt>
                <c:pt idx="266">
                  <c:v>43130</c:v>
                </c:pt>
                <c:pt idx="267">
                  <c:v>43129</c:v>
                </c:pt>
                <c:pt idx="268">
                  <c:v>43126</c:v>
                </c:pt>
                <c:pt idx="269">
                  <c:v>43125</c:v>
                </c:pt>
                <c:pt idx="270">
                  <c:v>43124</c:v>
                </c:pt>
                <c:pt idx="271">
                  <c:v>43123</c:v>
                </c:pt>
                <c:pt idx="272">
                  <c:v>43122</c:v>
                </c:pt>
                <c:pt idx="273">
                  <c:v>43119</c:v>
                </c:pt>
                <c:pt idx="274">
                  <c:v>43118</c:v>
                </c:pt>
                <c:pt idx="275">
                  <c:v>43117</c:v>
                </c:pt>
                <c:pt idx="276">
                  <c:v>43116</c:v>
                </c:pt>
                <c:pt idx="277">
                  <c:v>43115</c:v>
                </c:pt>
                <c:pt idx="278">
                  <c:v>43112</c:v>
                </c:pt>
                <c:pt idx="279">
                  <c:v>43111</c:v>
                </c:pt>
                <c:pt idx="280">
                  <c:v>43110</c:v>
                </c:pt>
                <c:pt idx="281">
                  <c:v>43109</c:v>
                </c:pt>
                <c:pt idx="282">
                  <c:v>43108</c:v>
                </c:pt>
                <c:pt idx="283">
                  <c:v>43105</c:v>
                </c:pt>
                <c:pt idx="284">
                  <c:v>43104</c:v>
                </c:pt>
                <c:pt idx="285">
                  <c:v>43103</c:v>
                </c:pt>
                <c:pt idx="286">
                  <c:v>43102</c:v>
                </c:pt>
                <c:pt idx="287">
                  <c:v>43098</c:v>
                </c:pt>
                <c:pt idx="288">
                  <c:v>43097</c:v>
                </c:pt>
                <c:pt idx="289">
                  <c:v>43096</c:v>
                </c:pt>
                <c:pt idx="290">
                  <c:v>43091</c:v>
                </c:pt>
                <c:pt idx="291">
                  <c:v>43090</c:v>
                </c:pt>
                <c:pt idx="292">
                  <c:v>43089</c:v>
                </c:pt>
                <c:pt idx="293">
                  <c:v>43088</c:v>
                </c:pt>
                <c:pt idx="294">
                  <c:v>43087</c:v>
                </c:pt>
                <c:pt idx="295">
                  <c:v>43084</c:v>
                </c:pt>
                <c:pt idx="296">
                  <c:v>43083</c:v>
                </c:pt>
                <c:pt idx="297">
                  <c:v>43082</c:v>
                </c:pt>
                <c:pt idx="298">
                  <c:v>43081</c:v>
                </c:pt>
                <c:pt idx="299">
                  <c:v>43080</c:v>
                </c:pt>
                <c:pt idx="300">
                  <c:v>43077</c:v>
                </c:pt>
                <c:pt idx="301">
                  <c:v>43076</c:v>
                </c:pt>
                <c:pt idx="302">
                  <c:v>43075</c:v>
                </c:pt>
                <c:pt idx="303">
                  <c:v>43074</c:v>
                </c:pt>
                <c:pt idx="304">
                  <c:v>43073</c:v>
                </c:pt>
                <c:pt idx="305">
                  <c:v>43070</c:v>
                </c:pt>
                <c:pt idx="306">
                  <c:v>43069</c:v>
                </c:pt>
                <c:pt idx="307">
                  <c:v>43068</c:v>
                </c:pt>
                <c:pt idx="308">
                  <c:v>43067</c:v>
                </c:pt>
                <c:pt idx="309">
                  <c:v>43066</c:v>
                </c:pt>
                <c:pt idx="310">
                  <c:v>43063</c:v>
                </c:pt>
                <c:pt idx="311">
                  <c:v>43062</c:v>
                </c:pt>
                <c:pt idx="312">
                  <c:v>43061</c:v>
                </c:pt>
                <c:pt idx="313">
                  <c:v>43060</c:v>
                </c:pt>
                <c:pt idx="314">
                  <c:v>43059</c:v>
                </c:pt>
                <c:pt idx="315">
                  <c:v>43056</c:v>
                </c:pt>
                <c:pt idx="316">
                  <c:v>43055</c:v>
                </c:pt>
                <c:pt idx="317">
                  <c:v>43054</c:v>
                </c:pt>
                <c:pt idx="318">
                  <c:v>43053</c:v>
                </c:pt>
                <c:pt idx="319">
                  <c:v>43052</c:v>
                </c:pt>
                <c:pt idx="320">
                  <c:v>43049</c:v>
                </c:pt>
                <c:pt idx="321">
                  <c:v>43048</c:v>
                </c:pt>
                <c:pt idx="322">
                  <c:v>43047</c:v>
                </c:pt>
                <c:pt idx="323">
                  <c:v>43046</c:v>
                </c:pt>
                <c:pt idx="324">
                  <c:v>43045</c:v>
                </c:pt>
                <c:pt idx="325">
                  <c:v>43042</c:v>
                </c:pt>
                <c:pt idx="326">
                  <c:v>43041</c:v>
                </c:pt>
                <c:pt idx="327">
                  <c:v>43040</c:v>
                </c:pt>
                <c:pt idx="328">
                  <c:v>43039</c:v>
                </c:pt>
                <c:pt idx="329">
                  <c:v>43038</c:v>
                </c:pt>
                <c:pt idx="330">
                  <c:v>43035</c:v>
                </c:pt>
                <c:pt idx="331">
                  <c:v>43034</c:v>
                </c:pt>
                <c:pt idx="332">
                  <c:v>43033</c:v>
                </c:pt>
                <c:pt idx="333">
                  <c:v>43032</c:v>
                </c:pt>
                <c:pt idx="334">
                  <c:v>43031</c:v>
                </c:pt>
                <c:pt idx="335">
                  <c:v>43028</c:v>
                </c:pt>
                <c:pt idx="336">
                  <c:v>43027</c:v>
                </c:pt>
                <c:pt idx="337">
                  <c:v>43026</c:v>
                </c:pt>
                <c:pt idx="338">
                  <c:v>43025</c:v>
                </c:pt>
                <c:pt idx="339">
                  <c:v>43024</c:v>
                </c:pt>
                <c:pt idx="340">
                  <c:v>43021</c:v>
                </c:pt>
                <c:pt idx="341">
                  <c:v>43020</c:v>
                </c:pt>
                <c:pt idx="342">
                  <c:v>43019</c:v>
                </c:pt>
                <c:pt idx="343">
                  <c:v>43018</c:v>
                </c:pt>
                <c:pt idx="344">
                  <c:v>43014</c:v>
                </c:pt>
                <c:pt idx="345">
                  <c:v>43013</c:v>
                </c:pt>
                <c:pt idx="346">
                  <c:v>43012</c:v>
                </c:pt>
                <c:pt idx="347">
                  <c:v>43011</c:v>
                </c:pt>
                <c:pt idx="348">
                  <c:v>43010</c:v>
                </c:pt>
                <c:pt idx="349">
                  <c:v>43007</c:v>
                </c:pt>
                <c:pt idx="350">
                  <c:v>43006</c:v>
                </c:pt>
                <c:pt idx="351">
                  <c:v>43005</c:v>
                </c:pt>
                <c:pt idx="352">
                  <c:v>43004</c:v>
                </c:pt>
                <c:pt idx="353">
                  <c:v>43003</c:v>
                </c:pt>
                <c:pt idx="354">
                  <c:v>43000</c:v>
                </c:pt>
                <c:pt idx="355">
                  <c:v>42999</c:v>
                </c:pt>
                <c:pt idx="356">
                  <c:v>42998</c:v>
                </c:pt>
                <c:pt idx="357">
                  <c:v>42997</c:v>
                </c:pt>
                <c:pt idx="358">
                  <c:v>42996</c:v>
                </c:pt>
                <c:pt idx="359">
                  <c:v>42993</c:v>
                </c:pt>
                <c:pt idx="360">
                  <c:v>42992</c:v>
                </c:pt>
                <c:pt idx="361">
                  <c:v>42991</c:v>
                </c:pt>
                <c:pt idx="362">
                  <c:v>42990</c:v>
                </c:pt>
                <c:pt idx="363">
                  <c:v>42989</c:v>
                </c:pt>
                <c:pt idx="364">
                  <c:v>42986</c:v>
                </c:pt>
                <c:pt idx="365">
                  <c:v>42985</c:v>
                </c:pt>
                <c:pt idx="366">
                  <c:v>42984</c:v>
                </c:pt>
                <c:pt idx="367">
                  <c:v>42983</c:v>
                </c:pt>
                <c:pt idx="368">
                  <c:v>42979</c:v>
                </c:pt>
                <c:pt idx="369">
                  <c:v>42978</c:v>
                </c:pt>
                <c:pt idx="370">
                  <c:v>42977</c:v>
                </c:pt>
                <c:pt idx="371">
                  <c:v>42976</c:v>
                </c:pt>
                <c:pt idx="372">
                  <c:v>42975</c:v>
                </c:pt>
                <c:pt idx="373">
                  <c:v>42972</c:v>
                </c:pt>
                <c:pt idx="374">
                  <c:v>42971</c:v>
                </c:pt>
                <c:pt idx="375">
                  <c:v>42970</c:v>
                </c:pt>
                <c:pt idx="376">
                  <c:v>42969</c:v>
                </c:pt>
                <c:pt idx="377">
                  <c:v>42968</c:v>
                </c:pt>
                <c:pt idx="378">
                  <c:v>42965</c:v>
                </c:pt>
                <c:pt idx="379">
                  <c:v>42964</c:v>
                </c:pt>
                <c:pt idx="380">
                  <c:v>42963</c:v>
                </c:pt>
                <c:pt idx="381">
                  <c:v>42962</c:v>
                </c:pt>
                <c:pt idx="382">
                  <c:v>42961</c:v>
                </c:pt>
                <c:pt idx="383">
                  <c:v>42958</c:v>
                </c:pt>
                <c:pt idx="384">
                  <c:v>42957</c:v>
                </c:pt>
                <c:pt idx="385">
                  <c:v>42956</c:v>
                </c:pt>
                <c:pt idx="386">
                  <c:v>42955</c:v>
                </c:pt>
                <c:pt idx="387">
                  <c:v>42951</c:v>
                </c:pt>
                <c:pt idx="388">
                  <c:v>42950</c:v>
                </c:pt>
                <c:pt idx="389">
                  <c:v>42949</c:v>
                </c:pt>
                <c:pt idx="390">
                  <c:v>42948</c:v>
                </c:pt>
                <c:pt idx="391">
                  <c:v>42947</c:v>
                </c:pt>
                <c:pt idx="392">
                  <c:v>42944</c:v>
                </c:pt>
                <c:pt idx="393">
                  <c:v>42943</c:v>
                </c:pt>
                <c:pt idx="394">
                  <c:v>42942</c:v>
                </c:pt>
                <c:pt idx="395">
                  <c:v>42941</c:v>
                </c:pt>
                <c:pt idx="396">
                  <c:v>42940</c:v>
                </c:pt>
                <c:pt idx="397">
                  <c:v>42937</c:v>
                </c:pt>
                <c:pt idx="398">
                  <c:v>42936</c:v>
                </c:pt>
                <c:pt idx="399">
                  <c:v>42935</c:v>
                </c:pt>
                <c:pt idx="400">
                  <c:v>42934</c:v>
                </c:pt>
                <c:pt idx="401">
                  <c:v>42933</c:v>
                </c:pt>
                <c:pt idx="402">
                  <c:v>42930</c:v>
                </c:pt>
                <c:pt idx="403">
                  <c:v>42929</c:v>
                </c:pt>
                <c:pt idx="404">
                  <c:v>42928</c:v>
                </c:pt>
                <c:pt idx="405">
                  <c:v>42927</c:v>
                </c:pt>
                <c:pt idx="406">
                  <c:v>42926</c:v>
                </c:pt>
                <c:pt idx="407">
                  <c:v>42923</c:v>
                </c:pt>
                <c:pt idx="408">
                  <c:v>42922</c:v>
                </c:pt>
                <c:pt idx="409">
                  <c:v>42921</c:v>
                </c:pt>
                <c:pt idx="410">
                  <c:v>42920</c:v>
                </c:pt>
                <c:pt idx="411">
                  <c:v>42916</c:v>
                </c:pt>
                <c:pt idx="412">
                  <c:v>42915</c:v>
                </c:pt>
                <c:pt idx="413">
                  <c:v>42914</c:v>
                </c:pt>
                <c:pt idx="414">
                  <c:v>42913</c:v>
                </c:pt>
                <c:pt idx="415">
                  <c:v>42912</c:v>
                </c:pt>
                <c:pt idx="416">
                  <c:v>42909</c:v>
                </c:pt>
                <c:pt idx="417">
                  <c:v>42908</c:v>
                </c:pt>
                <c:pt idx="418">
                  <c:v>42907</c:v>
                </c:pt>
                <c:pt idx="419">
                  <c:v>42906</c:v>
                </c:pt>
                <c:pt idx="420">
                  <c:v>42905</c:v>
                </c:pt>
                <c:pt idx="421">
                  <c:v>42902</c:v>
                </c:pt>
                <c:pt idx="422">
                  <c:v>42901</c:v>
                </c:pt>
                <c:pt idx="423">
                  <c:v>42900</c:v>
                </c:pt>
                <c:pt idx="424">
                  <c:v>42899</c:v>
                </c:pt>
                <c:pt idx="425">
                  <c:v>42898</c:v>
                </c:pt>
                <c:pt idx="426">
                  <c:v>42895</c:v>
                </c:pt>
                <c:pt idx="427">
                  <c:v>42894</c:v>
                </c:pt>
                <c:pt idx="428">
                  <c:v>42893</c:v>
                </c:pt>
                <c:pt idx="429">
                  <c:v>42892</c:v>
                </c:pt>
                <c:pt idx="430">
                  <c:v>42891</c:v>
                </c:pt>
                <c:pt idx="431">
                  <c:v>42888</c:v>
                </c:pt>
                <c:pt idx="432">
                  <c:v>42887</c:v>
                </c:pt>
                <c:pt idx="433">
                  <c:v>42886</c:v>
                </c:pt>
                <c:pt idx="434">
                  <c:v>42885</c:v>
                </c:pt>
                <c:pt idx="435">
                  <c:v>42884</c:v>
                </c:pt>
                <c:pt idx="436">
                  <c:v>42881</c:v>
                </c:pt>
                <c:pt idx="437">
                  <c:v>42880</c:v>
                </c:pt>
                <c:pt idx="438">
                  <c:v>42879</c:v>
                </c:pt>
                <c:pt idx="439">
                  <c:v>42878</c:v>
                </c:pt>
                <c:pt idx="440">
                  <c:v>42874</c:v>
                </c:pt>
                <c:pt idx="441">
                  <c:v>42873</c:v>
                </c:pt>
                <c:pt idx="442">
                  <c:v>42872</c:v>
                </c:pt>
                <c:pt idx="443">
                  <c:v>42871</c:v>
                </c:pt>
                <c:pt idx="444">
                  <c:v>42870</c:v>
                </c:pt>
                <c:pt idx="445">
                  <c:v>42867</c:v>
                </c:pt>
                <c:pt idx="446">
                  <c:v>42866</c:v>
                </c:pt>
                <c:pt idx="447">
                  <c:v>42865</c:v>
                </c:pt>
                <c:pt idx="448">
                  <c:v>42864</c:v>
                </c:pt>
                <c:pt idx="449">
                  <c:v>42863</c:v>
                </c:pt>
                <c:pt idx="450">
                  <c:v>42860</c:v>
                </c:pt>
                <c:pt idx="451">
                  <c:v>42859</c:v>
                </c:pt>
                <c:pt idx="452">
                  <c:v>42858</c:v>
                </c:pt>
                <c:pt idx="453">
                  <c:v>42857</c:v>
                </c:pt>
                <c:pt idx="454">
                  <c:v>42856</c:v>
                </c:pt>
                <c:pt idx="455">
                  <c:v>42853</c:v>
                </c:pt>
                <c:pt idx="456">
                  <c:v>42852</c:v>
                </c:pt>
                <c:pt idx="457">
                  <c:v>42851</c:v>
                </c:pt>
                <c:pt idx="458">
                  <c:v>42850</c:v>
                </c:pt>
                <c:pt idx="459">
                  <c:v>42849</c:v>
                </c:pt>
                <c:pt idx="460">
                  <c:v>42846</c:v>
                </c:pt>
                <c:pt idx="461">
                  <c:v>42845</c:v>
                </c:pt>
                <c:pt idx="462">
                  <c:v>42844</c:v>
                </c:pt>
                <c:pt idx="463">
                  <c:v>42843</c:v>
                </c:pt>
                <c:pt idx="464">
                  <c:v>42842</c:v>
                </c:pt>
                <c:pt idx="465">
                  <c:v>42838</c:v>
                </c:pt>
                <c:pt idx="466">
                  <c:v>42837</c:v>
                </c:pt>
                <c:pt idx="467">
                  <c:v>42836</c:v>
                </c:pt>
                <c:pt idx="468">
                  <c:v>42835</c:v>
                </c:pt>
                <c:pt idx="469">
                  <c:v>42832</c:v>
                </c:pt>
                <c:pt idx="470">
                  <c:v>42831</c:v>
                </c:pt>
                <c:pt idx="471">
                  <c:v>42830</c:v>
                </c:pt>
                <c:pt idx="472">
                  <c:v>42829</c:v>
                </c:pt>
                <c:pt idx="473">
                  <c:v>42828</c:v>
                </c:pt>
                <c:pt idx="474">
                  <c:v>42825</c:v>
                </c:pt>
                <c:pt idx="475">
                  <c:v>42824</c:v>
                </c:pt>
                <c:pt idx="476">
                  <c:v>42823</c:v>
                </c:pt>
                <c:pt idx="477">
                  <c:v>42822</c:v>
                </c:pt>
                <c:pt idx="478">
                  <c:v>42821</c:v>
                </c:pt>
                <c:pt idx="479">
                  <c:v>42818</c:v>
                </c:pt>
                <c:pt idx="480">
                  <c:v>42817</c:v>
                </c:pt>
                <c:pt idx="481">
                  <c:v>42816</c:v>
                </c:pt>
                <c:pt idx="482">
                  <c:v>42815</c:v>
                </c:pt>
                <c:pt idx="483">
                  <c:v>42814</c:v>
                </c:pt>
                <c:pt idx="484">
                  <c:v>42811</c:v>
                </c:pt>
                <c:pt idx="485">
                  <c:v>42810</c:v>
                </c:pt>
                <c:pt idx="486">
                  <c:v>42809</c:v>
                </c:pt>
                <c:pt idx="487">
                  <c:v>42808</c:v>
                </c:pt>
                <c:pt idx="488">
                  <c:v>42807</c:v>
                </c:pt>
                <c:pt idx="489">
                  <c:v>42804</c:v>
                </c:pt>
                <c:pt idx="490">
                  <c:v>42803</c:v>
                </c:pt>
                <c:pt idx="491">
                  <c:v>42802</c:v>
                </c:pt>
                <c:pt idx="492">
                  <c:v>42801</c:v>
                </c:pt>
                <c:pt idx="493">
                  <c:v>42800</c:v>
                </c:pt>
                <c:pt idx="494">
                  <c:v>42797</c:v>
                </c:pt>
                <c:pt idx="495">
                  <c:v>42796</c:v>
                </c:pt>
                <c:pt idx="496">
                  <c:v>42795</c:v>
                </c:pt>
                <c:pt idx="497">
                  <c:v>42794</c:v>
                </c:pt>
                <c:pt idx="498">
                  <c:v>42793</c:v>
                </c:pt>
                <c:pt idx="499">
                  <c:v>42790</c:v>
                </c:pt>
                <c:pt idx="500">
                  <c:v>42789</c:v>
                </c:pt>
                <c:pt idx="501">
                  <c:v>42788</c:v>
                </c:pt>
                <c:pt idx="502">
                  <c:v>42787</c:v>
                </c:pt>
                <c:pt idx="503">
                  <c:v>42783</c:v>
                </c:pt>
                <c:pt idx="504">
                  <c:v>42782</c:v>
                </c:pt>
                <c:pt idx="505">
                  <c:v>42781</c:v>
                </c:pt>
                <c:pt idx="506">
                  <c:v>42780</c:v>
                </c:pt>
                <c:pt idx="507">
                  <c:v>42779</c:v>
                </c:pt>
                <c:pt idx="508">
                  <c:v>42776</c:v>
                </c:pt>
                <c:pt idx="509">
                  <c:v>42775</c:v>
                </c:pt>
                <c:pt idx="510">
                  <c:v>42774</c:v>
                </c:pt>
                <c:pt idx="511">
                  <c:v>42773</c:v>
                </c:pt>
                <c:pt idx="512">
                  <c:v>42772</c:v>
                </c:pt>
                <c:pt idx="513">
                  <c:v>42769</c:v>
                </c:pt>
                <c:pt idx="514">
                  <c:v>42768</c:v>
                </c:pt>
                <c:pt idx="515">
                  <c:v>42767</c:v>
                </c:pt>
                <c:pt idx="516">
                  <c:v>42766</c:v>
                </c:pt>
                <c:pt idx="517">
                  <c:v>42765</c:v>
                </c:pt>
                <c:pt idx="518">
                  <c:v>42762</c:v>
                </c:pt>
                <c:pt idx="519">
                  <c:v>42761</c:v>
                </c:pt>
                <c:pt idx="520">
                  <c:v>42760</c:v>
                </c:pt>
                <c:pt idx="521">
                  <c:v>42759</c:v>
                </c:pt>
                <c:pt idx="522">
                  <c:v>42758</c:v>
                </c:pt>
                <c:pt idx="523">
                  <c:v>42755</c:v>
                </c:pt>
                <c:pt idx="524">
                  <c:v>42754</c:v>
                </c:pt>
                <c:pt idx="525">
                  <c:v>42753</c:v>
                </c:pt>
                <c:pt idx="526">
                  <c:v>42752</c:v>
                </c:pt>
                <c:pt idx="527">
                  <c:v>42751</c:v>
                </c:pt>
                <c:pt idx="528">
                  <c:v>42748</c:v>
                </c:pt>
                <c:pt idx="529">
                  <c:v>42747</c:v>
                </c:pt>
                <c:pt idx="530">
                  <c:v>42746</c:v>
                </c:pt>
                <c:pt idx="531">
                  <c:v>42745</c:v>
                </c:pt>
                <c:pt idx="532">
                  <c:v>42744</c:v>
                </c:pt>
                <c:pt idx="533">
                  <c:v>42741</c:v>
                </c:pt>
                <c:pt idx="534">
                  <c:v>42740</c:v>
                </c:pt>
                <c:pt idx="535">
                  <c:v>42739</c:v>
                </c:pt>
                <c:pt idx="536">
                  <c:v>42738</c:v>
                </c:pt>
              </c:numCache>
            </c:numRef>
          </c:cat>
          <c:val>
            <c:numRef>
              <c:f>Sheet1!$B$2:$B$538</c:f>
              <c:numCache>
                <c:formatCode>"$"#,##0</c:formatCode>
                <c:ptCount val="537"/>
                <c:pt idx="0">
                  <c:v>29.97</c:v>
                </c:pt>
                <c:pt idx="1">
                  <c:v>30.5</c:v>
                </c:pt>
                <c:pt idx="2">
                  <c:v>29.06</c:v>
                </c:pt>
                <c:pt idx="3">
                  <c:v>28.66</c:v>
                </c:pt>
                <c:pt idx="4">
                  <c:v>28.6</c:v>
                </c:pt>
                <c:pt idx="5">
                  <c:v>28.49</c:v>
                </c:pt>
                <c:pt idx="6">
                  <c:v>30.15</c:v>
                </c:pt>
                <c:pt idx="7">
                  <c:v>29.93</c:v>
                </c:pt>
                <c:pt idx="8">
                  <c:v>30.6</c:v>
                </c:pt>
                <c:pt idx="9">
                  <c:v>31.16</c:v>
                </c:pt>
                <c:pt idx="10">
                  <c:v>31.25</c:v>
                </c:pt>
                <c:pt idx="11">
                  <c:v>31.39</c:v>
                </c:pt>
                <c:pt idx="12">
                  <c:v>31.05</c:v>
                </c:pt>
                <c:pt idx="13">
                  <c:v>30.76</c:v>
                </c:pt>
                <c:pt idx="14">
                  <c:v>32</c:v>
                </c:pt>
                <c:pt idx="15">
                  <c:v>31.69</c:v>
                </c:pt>
                <c:pt idx="16">
                  <c:v>30.97</c:v>
                </c:pt>
                <c:pt idx="17">
                  <c:v>30.19</c:v>
                </c:pt>
                <c:pt idx="18">
                  <c:v>30.34</c:v>
                </c:pt>
                <c:pt idx="19">
                  <c:v>29.63</c:v>
                </c:pt>
                <c:pt idx="20">
                  <c:v>29.38</c:v>
                </c:pt>
                <c:pt idx="21">
                  <c:v>29.82</c:v>
                </c:pt>
                <c:pt idx="22">
                  <c:v>30.7</c:v>
                </c:pt>
                <c:pt idx="23">
                  <c:v>30.63</c:v>
                </c:pt>
                <c:pt idx="24">
                  <c:v>30.48</c:v>
                </c:pt>
                <c:pt idx="25">
                  <c:v>30.03</c:v>
                </c:pt>
                <c:pt idx="26">
                  <c:v>30</c:v>
                </c:pt>
                <c:pt idx="27">
                  <c:v>30.11</c:v>
                </c:pt>
                <c:pt idx="28">
                  <c:v>30.22</c:v>
                </c:pt>
                <c:pt idx="29">
                  <c:v>30.18</c:v>
                </c:pt>
                <c:pt idx="30">
                  <c:v>30.21</c:v>
                </c:pt>
                <c:pt idx="31">
                  <c:v>29.24</c:v>
                </c:pt>
                <c:pt idx="32">
                  <c:v>28.11</c:v>
                </c:pt>
                <c:pt idx="33">
                  <c:v>28.12</c:v>
                </c:pt>
                <c:pt idx="34">
                  <c:v>26.78</c:v>
                </c:pt>
                <c:pt idx="35">
                  <c:v>28.51</c:v>
                </c:pt>
                <c:pt idx="36">
                  <c:v>29.39</c:v>
                </c:pt>
                <c:pt idx="37">
                  <c:v>28.78</c:v>
                </c:pt>
                <c:pt idx="38">
                  <c:v>29.47</c:v>
                </c:pt>
                <c:pt idx="39">
                  <c:v>27.85</c:v>
                </c:pt>
                <c:pt idx="40">
                  <c:v>28.2</c:v>
                </c:pt>
                <c:pt idx="41">
                  <c:v>28.42</c:v>
                </c:pt>
                <c:pt idx="42">
                  <c:v>28.03</c:v>
                </c:pt>
                <c:pt idx="43">
                  <c:v>29.14</c:v>
                </c:pt>
                <c:pt idx="44">
                  <c:v>29.04</c:v>
                </c:pt>
                <c:pt idx="45">
                  <c:v>29.76</c:v>
                </c:pt>
                <c:pt idx="46">
                  <c:v>30.24</c:v>
                </c:pt>
                <c:pt idx="47">
                  <c:v>29.77</c:v>
                </c:pt>
                <c:pt idx="48">
                  <c:v>29.22</c:v>
                </c:pt>
                <c:pt idx="49">
                  <c:v>28.13</c:v>
                </c:pt>
                <c:pt idx="50">
                  <c:v>28.45</c:v>
                </c:pt>
                <c:pt idx="51">
                  <c:v>28.51</c:v>
                </c:pt>
                <c:pt idx="52">
                  <c:v>29.78</c:v>
                </c:pt>
                <c:pt idx="53">
                  <c:v>28.68</c:v>
                </c:pt>
                <c:pt idx="54">
                  <c:v>28.1</c:v>
                </c:pt>
                <c:pt idx="55">
                  <c:v>26.82</c:v>
                </c:pt>
                <c:pt idx="56">
                  <c:v>26.54</c:v>
                </c:pt>
                <c:pt idx="57">
                  <c:v>27.19</c:v>
                </c:pt>
                <c:pt idx="58">
                  <c:v>25.7</c:v>
                </c:pt>
                <c:pt idx="59">
                  <c:v>26.54</c:v>
                </c:pt>
                <c:pt idx="60">
                  <c:v>26.36</c:v>
                </c:pt>
                <c:pt idx="61">
                  <c:v>27.48</c:v>
                </c:pt>
                <c:pt idx="62">
                  <c:v>27.69</c:v>
                </c:pt>
                <c:pt idx="63">
                  <c:v>27.15</c:v>
                </c:pt>
                <c:pt idx="64">
                  <c:v>28.22</c:v>
                </c:pt>
                <c:pt idx="65">
                  <c:v>28.77</c:v>
                </c:pt>
                <c:pt idx="66">
                  <c:v>28.91</c:v>
                </c:pt>
                <c:pt idx="67">
                  <c:v>27.91</c:v>
                </c:pt>
                <c:pt idx="68">
                  <c:v>27.38</c:v>
                </c:pt>
                <c:pt idx="69">
                  <c:v>27.2</c:v>
                </c:pt>
                <c:pt idx="70">
                  <c:v>27.43</c:v>
                </c:pt>
                <c:pt idx="71">
                  <c:v>27.7</c:v>
                </c:pt>
                <c:pt idx="72">
                  <c:v>28.42</c:v>
                </c:pt>
                <c:pt idx="73">
                  <c:v>27.52</c:v>
                </c:pt>
                <c:pt idx="74">
                  <c:v>27.65</c:v>
                </c:pt>
                <c:pt idx="75">
                  <c:v>27.81</c:v>
                </c:pt>
                <c:pt idx="76">
                  <c:v>27.85</c:v>
                </c:pt>
                <c:pt idx="77">
                  <c:v>27.12</c:v>
                </c:pt>
                <c:pt idx="78">
                  <c:v>25.17</c:v>
                </c:pt>
                <c:pt idx="79">
                  <c:v>24.4</c:v>
                </c:pt>
                <c:pt idx="80">
                  <c:v>24.72</c:v>
                </c:pt>
                <c:pt idx="81">
                  <c:v>24.75</c:v>
                </c:pt>
                <c:pt idx="82">
                  <c:v>26.82</c:v>
                </c:pt>
                <c:pt idx="83">
                  <c:v>28.59</c:v>
                </c:pt>
                <c:pt idx="84">
                  <c:v>30.74</c:v>
                </c:pt>
                <c:pt idx="85">
                  <c:v>30.51</c:v>
                </c:pt>
                <c:pt idx="86">
                  <c:v>30.59</c:v>
                </c:pt>
                <c:pt idx="87">
                  <c:v>30.93</c:v>
                </c:pt>
                <c:pt idx="88">
                  <c:v>31.38</c:v>
                </c:pt>
                <c:pt idx="89">
                  <c:v>30.62</c:v>
                </c:pt>
                <c:pt idx="90">
                  <c:v>30.2</c:v>
                </c:pt>
                <c:pt idx="91">
                  <c:v>30.43</c:v>
                </c:pt>
                <c:pt idx="92">
                  <c:v>29.3</c:v>
                </c:pt>
                <c:pt idx="93">
                  <c:v>30.67</c:v>
                </c:pt>
                <c:pt idx="94">
                  <c:v>31</c:v>
                </c:pt>
                <c:pt idx="95">
                  <c:v>30.36</c:v>
                </c:pt>
                <c:pt idx="96">
                  <c:v>31.18</c:v>
                </c:pt>
                <c:pt idx="97">
                  <c:v>31.23</c:v>
                </c:pt>
                <c:pt idx="98">
                  <c:v>31.8</c:v>
                </c:pt>
                <c:pt idx="99">
                  <c:v>31.03</c:v>
                </c:pt>
                <c:pt idx="100">
                  <c:v>31.17</c:v>
                </c:pt>
                <c:pt idx="101">
                  <c:v>31.28</c:v>
                </c:pt>
                <c:pt idx="102">
                  <c:v>31.88</c:v>
                </c:pt>
                <c:pt idx="103">
                  <c:v>31.85</c:v>
                </c:pt>
                <c:pt idx="104">
                  <c:v>32.97</c:v>
                </c:pt>
                <c:pt idx="105">
                  <c:v>32.25</c:v>
                </c:pt>
                <c:pt idx="106">
                  <c:v>31.77</c:v>
                </c:pt>
                <c:pt idx="107">
                  <c:v>31.52</c:v>
                </c:pt>
                <c:pt idx="108">
                  <c:v>30.64</c:v>
                </c:pt>
                <c:pt idx="109">
                  <c:v>30.46</c:v>
                </c:pt>
                <c:pt idx="110">
                  <c:v>30.04</c:v>
                </c:pt>
                <c:pt idx="111">
                  <c:v>29.7</c:v>
                </c:pt>
                <c:pt idx="112">
                  <c:v>28.82</c:v>
                </c:pt>
                <c:pt idx="113">
                  <c:v>28.62</c:v>
                </c:pt>
                <c:pt idx="114">
                  <c:v>28.81</c:v>
                </c:pt>
                <c:pt idx="115">
                  <c:v>29</c:v>
                </c:pt>
                <c:pt idx="116">
                  <c:v>29.2</c:v>
                </c:pt>
                <c:pt idx="117">
                  <c:v>29.25</c:v>
                </c:pt>
                <c:pt idx="118">
                  <c:v>29.31</c:v>
                </c:pt>
                <c:pt idx="119">
                  <c:v>29.95</c:v>
                </c:pt>
                <c:pt idx="120">
                  <c:v>30.56</c:v>
                </c:pt>
                <c:pt idx="121">
                  <c:v>30.86</c:v>
                </c:pt>
                <c:pt idx="122">
                  <c:v>30.65</c:v>
                </c:pt>
                <c:pt idx="123">
                  <c:v>29.65</c:v>
                </c:pt>
                <c:pt idx="124">
                  <c:v>29.26</c:v>
                </c:pt>
                <c:pt idx="125">
                  <c:v>29.88</c:v>
                </c:pt>
                <c:pt idx="126">
                  <c:v>29.39</c:v>
                </c:pt>
                <c:pt idx="127">
                  <c:v>29.51</c:v>
                </c:pt>
                <c:pt idx="128">
                  <c:v>29.62</c:v>
                </c:pt>
                <c:pt idx="129">
                  <c:v>29.41</c:v>
                </c:pt>
                <c:pt idx="130">
                  <c:v>28.98</c:v>
                </c:pt>
                <c:pt idx="131">
                  <c:v>31.08</c:v>
                </c:pt>
                <c:pt idx="132">
                  <c:v>31.32</c:v>
                </c:pt>
                <c:pt idx="133">
                  <c:v>31.81</c:v>
                </c:pt>
                <c:pt idx="134">
                  <c:v>32.409999999999997</c:v>
                </c:pt>
                <c:pt idx="135">
                  <c:v>32.46</c:v>
                </c:pt>
                <c:pt idx="136">
                  <c:v>32.15</c:v>
                </c:pt>
                <c:pt idx="137">
                  <c:v>32.11</c:v>
                </c:pt>
                <c:pt idx="138">
                  <c:v>32.18</c:v>
                </c:pt>
                <c:pt idx="139">
                  <c:v>32.270000000000003</c:v>
                </c:pt>
                <c:pt idx="140">
                  <c:v>33.82</c:v>
                </c:pt>
                <c:pt idx="141">
                  <c:v>32.9</c:v>
                </c:pt>
                <c:pt idx="142">
                  <c:v>33.71</c:v>
                </c:pt>
                <c:pt idx="143">
                  <c:v>34.06</c:v>
                </c:pt>
                <c:pt idx="144">
                  <c:v>32.479999999999997</c:v>
                </c:pt>
                <c:pt idx="145">
                  <c:v>32.58</c:v>
                </c:pt>
                <c:pt idx="146">
                  <c:v>32.08</c:v>
                </c:pt>
                <c:pt idx="147">
                  <c:v>31.89</c:v>
                </c:pt>
                <c:pt idx="148">
                  <c:v>31.97</c:v>
                </c:pt>
                <c:pt idx="149">
                  <c:v>32.85</c:v>
                </c:pt>
                <c:pt idx="150">
                  <c:v>32.159999999999997</c:v>
                </c:pt>
                <c:pt idx="151">
                  <c:v>31.86</c:v>
                </c:pt>
                <c:pt idx="152">
                  <c:v>32.340000000000003</c:v>
                </c:pt>
                <c:pt idx="153">
                  <c:v>32.21</c:v>
                </c:pt>
                <c:pt idx="154">
                  <c:v>31.63</c:v>
                </c:pt>
                <c:pt idx="155">
                  <c:v>33.130000000000003</c:v>
                </c:pt>
                <c:pt idx="156">
                  <c:v>33.340000000000003</c:v>
                </c:pt>
                <c:pt idx="157">
                  <c:v>32.700000000000003</c:v>
                </c:pt>
                <c:pt idx="158">
                  <c:v>32.42</c:v>
                </c:pt>
                <c:pt idx="159">
                  <c:v>32.39</c:v>
                </c:pt>
                <c:pt idx="160">
                  <c:v>32.200000000000003</c:v>
                </c:pt>
                <c:pt idx="161">
                  <c:v>33.380000000000003</c:v>
                </c:pt>
                <c:pt idx="162">
                  <c:v>32.590000000000003</c:v>
                </c:pt>
                <c:pt idx="163">
                  <c:v>33.130000000000003</c:v>
                </c:pt>
                <c:pt idx="164">
                  <c:v>33.08</c:v>
                </c:pt>
                <c:pt idx="165">
                  <c:v>32.79</c:v>
                </c:pt>
                <c:pt idx="166">
                  <c:v>34.47</c:v>
                </c:pt>
                <c:pt idx="167">
                  <c:v>34.39</c:v>
                </c:pt>
                <c:pt idx="168">
                  <c:v>35.01</c:v>
                </c:pt>
                <c:pt idx="169">
                  <c:v>34.840000000000003</c:v>
                </c:pt>
                <c:pt idx="170">
                  <c:v>35.04</c:v>
                </c:pt>
                <c:pt idx="171">
                  <c:v>35.31</c:v>
                </c:pt>
                <c:pt idx="172">
                  <c:v>37.299999999999997</c:v>
                </c:pt>
                <c:pt idx="173">
                  <c:v>37.94</c:v>
                </c:pt>
                <c:pt idx="174">
                  <c:v>38.020000000000003</c:v>
                </c:pt>
                <c:pt idx="175">
                  <c:v>38.299999999999997</c:v>
                </c:pt>
                <c:pt idx="176">
                  <c:v>38.07</c:v>
                </c:pt>
                <c:pt idx="177">
                  <c:v>38.15</c:v>
                </c:pt>
                <c:pt idx="178">
                  <c:v>37.99</c:v>
                </c:pt>
                <c:pt idx="179">
                  <c:v>37.21</c:v>
                </c:pt>
                <c:pt idx="180">
                  <c:v>35.42</c:v>
                </c:pt>
                <c:pt idx="181">
                  <c:v>35.49</c:v>
                </c:pt>
                <c:pt idx="182">
                  <c:v>35.049999999999997</c:v>
                </c:pt>
                <c:pt idx="183">
                  <c:v>35</c:v>
                </c:pt>
                <c:pt idx="184">
                  <c:v>33.96</c:v>
                </c:pt>
                <c:pt idx="185">
                  <c:v>34.340000000000003</c:v>
                </c:pt>
                <c:pt idx="186">
                  <c:v>34.64</c:v>
                </c:pt>
                <c:pt idx="187">
                  <c:v>35.340000000000003</c:v>
                </c:pt>
                <c:pt idx="188">
                  <c:v>34.96</c:v>
                </c:pt>
                <c:pt idx="189">
                  <c:v>36.47</c:v>
                </c:pt>
                <c:pt idx="190">
                  <c:v>36.22</c:v>
                </c:pt>
                <c:pt idx="191">
                  <c:v>36.479999999999997</c:v>
                </c:pt>
                <c:pt idx="192">
                  <c:v>36.61</c:v>
                </c:pt>
                <c:pt idx="193">
                  <c:v>36.04</c:v>
                </c:pt>
                <c:pt idx="194">
                  <c:v>36.22</c:v>
                </c:pt>
                <c:pt idx="195">
                  <c:v>35.44</c:v>
                </c:pt>
                <c:pt idx="196">
                  <c:v>34.75</c:v>
                </c:pt>
                <c:pt idx="197">
                  <c:v>34.049999999999997</c:v>
                </c:pt>
                <c:pt idx="198">
                  <c:v>32.86</c:v>
                </c:pt>
                <c:pt idx="199">
                  <c:v>33.47</c:v>
                </c:pt>
                <c:pt idx="200">
                  <c:v>33.15</c:v>
                </c:pt>
                <c:pt idx="201">
                  <c:v>32.729999999999997</c:v>
                </c:pt>
                <c:pt idx="202">
                  <c:v>32.11</c:v>
                </c:pt>
                <c:pt idx="203">
                  <c:v>31.96</c:v>
                </c:pt>
                <c:pt idx="204">
                  <c:v>32.119999999999997</c:v>
                </c:pt>
                <c:pt idx="205">
                  <c:v>31.76</c:v>
                </c:pt>
                <c:pt idx="206">
                  <c:v>31.95</c:v>
                </c:pt>
                <c:pt idx="207">
                  <c:v>31.74</c:v>
                </c:pt>
                <c:pt idx="208">
                  <c:v>32.65</c:v>
                </c:pt>
                <c:pt idx="209">
                  <c:v>33.090000000000003</c:v>
                </c:pt>
                <c:pt idx="210">
                  <c:v>33.880000000000003</c:v>
                </c:pt>
                <c:pt idx="211">
                  <c:v>33.619999999999997</c:v>
                </c:pt>
                <c:pt idx="212">
                  <c:v>33.909999999999997</c:v>
                </c:pt>
                <c:pt idx="213">
                  <c:v>32.9</c:v>
                </c:pt>
                <c:pt idx="214">
                  <c:v>32.74</c:v>
                </c:pt>
                <c:pt idx="215">
                  <c:v>33.47</c:v>
                </c:pt>
                <c:pt idx="216">
                  <c:v>32.79</c:v>
                </c:pt>
                <c:pt idx="217">
                  <c:v>33.42</c:v>
                </c:pt>
                <c:pt idx="218">
                  <c:v>34.42</c:v>
                </c:pt>
                <c:pt idx="219">
                  <c:v>33.11</c:v>
                </c:pt>
                <c:pt idx="220">
                  <c:v>33.369999999999997</c:v>
                </c:pt>
                <c:pt idx="221">
                  <c:v>33.89</c:v>
                </c:pt>
                <c:pt idx="222">
                  <c:v>32.94</c:v>
                </c:pt>
                <c:pt idx="223">
                  <c:v>32.89</c:v>
                </c:pt>
                <c:pt idx="224">
                  <c:v>32.700000000000003</c:v>
                </c:pt>
                <c:pt idx="225">
                  <c:v>33.07</c:v>
                </c:pt>
                <c:pt idx="226">
                  <c:v>31.64</c:v>
                </c:pt>
                <c:pt idx="227">
                  <c:v>32.479999999999997</c:v>
                </c:pt>
                <c:pt idx="228">
                  <c:v>33.14</c:v>
                </c:pt>
                <c:pt idx="229">
                  <c:v>32.69</c:v>
                </c:pt>
                <c:pt idx="230">
                  <c:v>33.58</c:v>
                </c:pt>
                <c:pt idx="231">
                  <c:v>35.11</c:v>
                </c:pt>
                <c:pt idx="232">
                  <c:v>34.549999999999997</c:v>
                </c:pt>
                <c:pt idx="233">
                  <c:v>34.47</c:v>
                </c:pt>
                <c:pt idx="234">
                  <c:v>35.840000000000003</c:v>
                </c:pt>
                <c:pt idx="235">
                  <c:v>35.409999999999997</c:v>
                </c:pt>
                <c:pt idx="236">
                  <c:v>35.369999999999997</c:v>
                </c:pt>
                <c:pt idx="237">
                  <c:v>34.89</c:v>
                </c:pt>
                <c:pt idx="238">
                  <c:v>33.979999999999997</c:v>
                </c:pt>
                <c:pt idx="239">
                  <c:v>33.72</c:v>
                </c:pt>
                <c:pt idx="240">
                  <c:v>34.43</c:v>
                </c:pt>
                <c:pt idx="241">
                  <c:v>36.299999999999997</c:v>
                </c:pt>
                <c:pt idx="242">
                  <c:v>36.56</c:v>
                </c:pt>
                <c:pt idx="243">
                  <c:v>36.15</c:v>
                </c:pt>
                <c:pt idx="244">
                  <c:v>36.28</c:v>
                </c:pt>
                <c:pt idx="245">
                  <c:v>36.49</c:v>
                </c:pt>
                <c:pt idx="246">
                  <c:v>36.58</c:v>
                </c:pt>
                <c:pt idx="247">
                  <c:v>37.39</c:v>
                </c:pt>
                <c:pt idx="248">
                  <c:v>37.520000000000003</c:v>
                </c:pt>
                <c:pt idx="249">
                  <c:v>37.270000000000003</c:v>
                </c:pt>
                <c:pt idx="250">
                  <c:v>37</c:v>
                </c:pt>
                <c:pt idx="251">
                  <c:v>36.78</c:v>
                </c:pt>
                <c:pt idx="252">
                  <c:v>36.520000000000003</c:v>
                </c:pt>
                <c:pt idx="253">
                  <c:v>37.26</c:v>
                </c:pt>
                <c:pt idx="254">
                  <c:v>37.68</c:v>
                </c:pt>
                <c:pt idx="255">
                  <c:v>37.83</c:v>
                </c:pt>
                <c:pt idx="256">
                  <c:v>37.229999999999997</c:v>
                </c:pt>
                <c:pt idx="257">
                  <c:v>35.81</c:v>
                </c:pt>
                <c:pt idx="258">
                  <c:v>34.76</c:v>
                </c:pt>
                <c:pt idx="259">
                  <c:v>33.19</c:v>
                </c:pt>
                <c:pt idx="260">
                  <c:v>34.54</c:v>
                </c:pt>
                <c:pt idx="261">
                  <c:v>35.799999999999997</c:v>
                </c:pt>
                <c:pt idx="262">
                  <c:v>34.520000000000003</c:v>
                </c:pt>
                <c:pt idx="263">
                  <c:v>35.07</c:v>
                </c:pt>
                <c:pt idx="264">
                  <c:v>36.6</c:v>
                </c:pt>
                <c:pt idx="265">
                  <c:v>35.6</c:v>
                </c:pt>
                <c:pt idx="266">
                  <c:v>35.9</c:v>
                </c:pt>
                <c:pt idx="267">
                  <c:v>36.119999999999997</c:v>
                </c:pt>
                <c:pt idx="268">
                  <c:v>36.01</c:v>
                </c:pt>
                <c:pt idx="269">
                  <c:v>35.92</c:v>
                </c:pt>
                <c:pt idx="270">
                  <c:v>35.74</c:v>
                </c:pt>
                <c:pt idx="271">
                  <c:v>35.36</c:v>
                </c:pt>
                <c:pt idx="272">
                  <c:v>36.15</c:v>
                </c:pt>
                <c:pt idx="273">
                  <c:v>36.67</c:v>
                </c:pt>
                <c:pt idx="274">
                  <c:v>36.15</c:v>
                </c:pt>
                <c:pt idx="275">
                  <c:v>36.950000000000003</c:v>
                </c:pt>
                <c:pt idx="276">
                  <c:v>36.94</c:v>
                </c:pt>
                <c:pt idx="277">
                  <c:v>38.5</c:v>
                </c:pt>
                <c:pt idx="278">
                  <c:v>38.119999999999997</c:v>
                </c:pt>
                <c:pt idx="279">
                  <c:v>37.770000000000003</c:v>
                </c:pt>
                <c:pt idx="280">
                  <c:v>36.4</c:v>
                </c:pt>
                <c:pt idx="281">
                  <c:v>35.39</c:v>
                </c:pt>
                <c:pt idx="282">
                  <c:v>35.36</c:v>
                </c:pt>
                <c:pt idx="283">
                  <c:v>33.82</c:v>
                </c:pt>
                <c:pt idx="284">
                  <c:v>33.76</c:v>
                </c:pt>
                <c:pt idx="285">
                  <c:v>33.26</c:v>
                </c:pt>
                <c:pt idx="286">
                  <c:v>33.61</c:v>
                </c:pt>
                <c:pt idx="287">
                  <c:v>32.76</c:v>
                </c:pt>
                <c:pt idx="288">
                  <c:v>33.340000000000003</c:v>
                </c:pt>
                <c:pt idx="289">
                  <c:v>33.22</c:v>
                </c:pt>
                <c:pt idx="290">
                  <c:v>32.22</c:v>
                </c:pt>
                <c:pt idx="291">
                  <c:v>32.03</c:v>
                </c:pt>
                <c:pt idx="292">
                  <c:v>31.64</c:v>
                </c:pt>
                <c:pt idx="293">
                  <c:v>30.78</c:v>
                </c:pt>
                <c:pt idx="294">
                  <c:v>30.95</c:v>
                </c:pt>
                <c:pt idx="295">
                  <c:v>30.57</c:v>
                </c:pt>
                <c:pt idx="296">
                  <c:v>29.76</c:v>
                </c:pt>
                <c:pt idx="297">
                  <c:v>30.17</c:v>
                </c:pt>
                <c:pt idx="298">
                  <c:v>29.62</c:v>
                </c:pt>
                <c:pt idx="299">
                  <c:v>29.41</c:v>
                </c:pt>
                <c:pt idx="300">
                  <c:v>29.11</c:v>
                </c:pt>
                <c:pt idx="301">
                  <c:v>28.79</c:v>
                </c:pt>
                <c:pt idx="302">
                  <c:v>28.66</c:v>
                </c:pt>
                <c:pt idx="303">
                  <c:v>28.52</c:v>
                </c:pt>
                <c:pt idx="304">
                  <c:v>29.37</c:v>
                </c:pt>
                <c:pt idx="305">
                  <c:v>29.09</c:v>
                </c:pt>
                <c:pt idx="306">
                  <c:v>29.16</c:v>
                </c:pt>
                <c:pt idx="307">
                  <c:v>28.65</c:v>
                </c:pt>
                <c:pt idx="308">
                  <c:v>28.8</c:v>
                </c:pt>
                <c:pt idx="309">
                  <c:v>28.79</c:v>
                </c:pt>
                <c:pt idx="310">
                  <c:v>29.16</c:v>
                </c:pt>
                <c:pt idx="311">
                  <c:v>29.04</c:v>
                </c:pt>
                <c:pt idx="312">
                  <c:v>28.77</c:v>
                </c:pt>
                <c:pt idx="313">
                  <c:v>28.17</c:v>
                </c:pt>
                <c:pt idx="314">
                  <c:v>27.81</c:v>
                </c:pt>
                <c:pt idx="315">
                  <c:v>27.52</c:v>
                </c:pt>
                <c:pt idx="316">
                  <c:v>26.62</c:v>
                </c:pt>
                <c:pt idx="317">
                  <c:v>26.66</c:v>
                </c:pt>
                <c:pt idx="318">
                  <c:v>26.53</c:v>
                </c:pt>
                <c:pt idx="319">
                  <c:v>27.35</c:v>
                </c:pt>
                <c:pt idx="320">
                  <c:v>26.83</c:v>
                </c:pt>
                <c:pt idx="321">
                  <c:v>26.74</c:v>
                </c:pt>
                <c:pt idx="322">
                  <c:v>27.36</c:v>
                </c:pt>
                <c:pt idx="323">
                  <c:v>26.97</c:v>
                </c:pt>
                <c:pt idx="324">
                  <c:v>26.89</c:v>
                </c:pt>
                <c:pt idx="325">
                  <c:v>26.16</c:v>
                </c:pt>
                <c:pt idx="326">
                  <c:v>26.44</c:v>
                </c:pt>
                <c:pt idx="327">
                  <c:v>26.71</c:v>
                </c:pt>
                <c:pt idx="328">
                  <c:v>25.93</c:v>
                </c:pt>
                <c:pt idx="329">
                  <c:v>26.19</c:v>
                </c:pt>
                <c:pt idx="330">
                  <c:v>26.34</c:v>
                </c:pt>
                <c:pt idx="331">
                  <c:v>26.37</c:v>
                </c:pt>
                <c:pt idx="332">
                  <c:v>28.8</c:v>
                </c:pt>
                <c:pt idx="333">
                  <c:v>29.16</c:v>
                </c:pt>
                <c:pt idx="334">
                  <c:v>28.52</c:v>
                </c:pt>
                <c:pt idx="335">
                  <c:v>28.21</c:v>
                </c:pt>
                <c:pt idx="336">
                  <c:v>27.35</c:v>
                </c:pt>
                <c:pt idx="337">
                  <c:v>27.16</c:v>
                </c:pt>
                <c:pt idx="338">
                  <c:v>27.7</c:v>
                </c:pt>
                <c:pt idx="339">
                  <c:v>28.35</c:v>
                </c:pt>
                <c:pt idx="340">
                  <c:v>28.19</c:v>
                </c:pt>
                <c:pt idx="341">
                  <c:v>28.01</c:v>
                </c:pt>
                <c:pt idx="342">
                  <c:v>27.92</c:v>
                </c:pt>
                <c:pt idx="343">
                  <c:v>27.67</c:v>
                </c:pt>
                <c:pt idx="344">
                  <c:v>28.34</c:v>
                </c:pt>
                <c:pt idx="345">
                  <c:v>28.44</c:v>
                </c:pt>
                <c:pt idx="346">
                  <c:v>27.28</c:v>
                </c:pt>
                <c:pt idx="347">
                  <c:v>27.54</c:v>
                </c:pt>
                <c:pt idx="348">
                  <c:v>26.66</c:v>
                </c:pt>
                <c:pt idx="349">
                  <c:v>25.84</c:v>
                </c:pt>
                <c:pt idx="350">
                  <c:v>26.15</c:v>
                </c:pt>
                <c:pt idx="351">
                  <c:v>26.09</c:v>
                </c:pt>
                <c:pt idx="352">
                  <c:v>25.64</c:v>
                </c:pt>
                <c:pt idx="353">
                  <c:v>25.84</c:v>
                </c:pt>
                <c:pt idx="354">
                  <c:v>26.66</c:v>
                </c:pt>
                <c:pt idx="355">
                  <c:v>26.48</c:v>
                </c:pt>
                <c:pt idx="356">
                  <c:v>26.45</c:v>
                </c:pt>
                <c:pt idx="357">
                  <c:v>26.42</c:v>
                </c:pt>
                <c:pt idx="358">
                  <c:v>25.91</c:v>
                </c:pt>
                <c:pt idx="359">
                  <c:v>25.27</c:v>
                </c:pt>
                <c:pt idx="360">
                  <c:v>25.86</c:v>
                </c:pt>
                <c:pt idx="361">
                  <c:v>26.29</c:v>
                </c:pt>
                <c:pt idx="362">
                  <c:v>27.79</c:v>
                </c:pt>
                <c:pt idx="363">
                  <c:v>27.86</c:v>
                </c:pt>
                <c:pt idx="364">
                  <c:v>27.77</c:v>
                </c:pt>
                <c:pt idx="365">
                  <c:v>29.34</c:v>
                </c:pt>
                <c:pt idx="366">
                  <c:v>29.14</c:v>
                </c:pt>
                <c:pt idx="367">
                  <c:v>28.99</c:v>
                </c:pt>
                <c:pt idx="368">
                  <c:v>31.06</c:v>
                </c:pt>
                <c:pt idx="369">
                  <c:v>30.57</c:v>
                </c:pt>
                <c:pt idx="370">
                  <c:v>30.88</c:v>
                </c:pt>
                <c:pt idx="371">
                  <c:v>31.09</c:v>
                </c:pt>
                <c:pt idx="372">
                  <c:v>30.75</c:v>
                </c:pt>
                <c:pt idx="373">
                  <c:v>30.27</c:v>
                </c:pt>
                <c:pt idx="374">
                  <c:v>30.07</c:v>
                </c:pt>
                <c:pt idx="375">
                  <c:v>30.12</c:v>
                </c:pt>
                <c:pt idx="376">
                  <c:v>29.69</c:v>
                </c:pt>
                <c:pt idx="377">
                  <c:v>29.4</c:v>
                </c:pt>
                <c:pt idx="378">
                  <c:v>28.86</c:v>
                </c:pt>
                <c:pt idx="379">
                  <c:v>28.77</c:v>
                </c:pt>
                <c:pt idx="380">
                  <c:v>29.27</c:v>
                </c:pt>
                <c:pt idx="381">
                  <c:v>27.86</c:v>
                </c:pt>
                <c:pt idx="382">
                  <c:v>27.92</c:v>
                </c:pt>
                <c:pt idx="383">
                  <c:v>27.66</c:v>
                </c:pt>
                <c:pt idx="384">
                  <c:v>27.9</c:v>
                </c:pt>
                <c:pt idx="385">
                  <c:v>28.34</c:v>
                </c:pt>
                <c:pt idx="386">
                  <c:v>28.58</c:v>
                </c:pt>
                <c:pt idx="387">
                  <c:v>27.8</c:v>
                </c:pt>
                <c:pt idx="388">
                  <c:v>26.8</c:v>
                </c:pt>
                <c:pt idx="389">
                  <c:v>27.16</c:v>
                </c:pt>
                <c:pt idx="390">
                  <c:v>26.59</c:v>
                </c:pt>
                <c:pt idx="391">
                  <c:v>26.62</c:v>
                </c:pt>
                <c:pt idx="392">
                  <c:v>25.93</c:v>
                </c:pt>
                <c:pt idx="393">
                  <c:v>26.19</c:v>
                </c:pt>
                <c:pt idx="394">
                  <c:v>25.72</c:v>
                </c:pt>
                <c:pt idx="395">
                  <c:v>25.34</c:v>
                </c:pt>
                <c:pt idx="396">
                  <c:v>24.21</c:v>
                </c:pt>
                <c:pt idx="397">
                  <c:v>24.02</c:v>
                </c:pt>
                <c:pt idx="398">
                  <c:v>23.83</c:v>
                </c:pt>
                <c:pt idx="399">
                  <c:v>24.04</c:v>
                </c:pt>
                <c:pt idx="400">
                  <c:v>24.06</c:v>
                </c:pt>
                <c:pt idx="401">
                  <c:v>24.15</c:v>
                </c:pt>
                <c:pt idx="402">
                  <c:v>23.99</c:v>
                </c:pt>
                <c:pt idx="403">
                  <c:v>23.93</c:v>
                </c:pt>
                <c:pt idx="404">
                  <c:v>23.69</c:v>
                </c:pt>
                <c:pt idx="405">
                  <c:v>24.15</c:v>
                </c:pt>
                <c:pt idx="406">
                  <c:v>23.26</c:v>
                </c:pt>
                <c:pt idx="407">
                  <c:v>22.42</c:v>
                </c:pt>
                <c:pt idx="408">
                  <c:v>22.83</c:v>
                </c:pt>
                <c:pt idx="409">
                  <c:v>22.55</c:v>
                </c:pt>
                <c:pt idx="410">
                  <c:v>22.51</c:v>
                </c:pt>
                <c:pt idx="411">
                  <c:v>22.11</c:v>
                </c:pt>
                <c:pt idx="412">
                  <c:v>22.09</c:v>
                </c:pt>
                <c:pt idx="413">
                  <c:v>22.11</c:v>
                </c:pt>
                <c:pt idx="414">
                  <c:v>21.4</c:v>
                </c:pt>
                <c:pt idx="415">
                  <c:v>21.54</c:v>
                </c:pt>
                <c:pt idx="416">
                  <c:v>21.61</c:v>
                </c:pt>
                <c:pt idx="417">
                  <c:v>20.67</c:v>
                </c:pt>
                <c:pt idx="418">
                  <c:v>20.04</c:v>
                </c:pt>
                <c:pt idx="419">
                  <c:v>19.55</c:v>
                </c:pt>
                <c:pt idx="420">
                  <c:v>20.059999999999999</c:v>
                </c:pt>
                <c:pt idx="421">
                  <c:v>19.41</c:v>
                </c:pt>
                <c:pt idx="422">
                  <c:v>21.23</c:v>
                </c:pt>
                <c:pt idx="423">
                  <c:v>22.05</c:v>
                </c:pt>
                <c:pt idx="424">
                  <c:v>22.97</c:v>
                </c:pt>
                <c:pt idx="425">
                  <c:v>23.28</c:v>
                </c:pt>
                <c:pt idx="426">
                  <c:v>23.75</c:v>
                </c:pt>
                <c:pt idx="427">
                  <c:v>24.1</c:v>
                </c:pt>
                <c:pt idx="428">
                  <c:v>23.26</c:v>
                </c:pt>
                <c:pt idx="429">
                  <c:v>23.77</c:v>
                </c:pt>
                <c:pt idx="430">
                  <c:v>23.15</c:v>
                </c:pt>
                <c:pt idx="431">
                  <c:v>23.21</c:v>
                </c:pt>
                <c:pt idx="432">
                  <c:v>23.88</c:v>
                </c:pt>
                <c:pt idx="433">
                  <c:v>23.66</c:v>
                </c:pt>
                <c:pt idx="434">
                  <c:v>24.9</c:v>
                </c:pt>
                <c:pt idx="435">
                  <c:v>24.54</c:v>
                </c:pt>
                <c:pt idx="436">
                  <c:v>24.77</c:v>
                </c:pt>
                <c:pt idx="437">
                  <c:v>24.57</c:v>
                </c:pt>
                <c:pt idx="438">
                  <c:v>24.44</c:v>
                </c:pt>
                <c:pt idx="439">
                  <c:v>24.92</c:v>
                </c:pt>
                <c:pt idx="440">
                  <c:v>24.88</c:v>
                </c:pt>
                <c:pt idx="441">
                  <c:v>24.18</c:v>
                </c:pt>
                <c:pt idx="442">
                  <c:v>24.18</c:v>
                </c:pt>
                <c:pt idx="443">
                  <c:v>25.1</c:v>
                </c:pt>
                <c:pt idx="444">
                  <c:v>24.87</c:v>
                </c:pt>
                <c:pt idx="445">
                  <c:v>24.85</c:v>
                </c:pt>
                <c:pt idx="446">
                  <c:v>24.39</c:v>
                </c:pt>
                <c:pt idx="447">
                  <c:v>24.43</c:v>
                </c:pt>
                <c:pt idx="448">
                  <c:v>24.44</c:v>
                </c:pt>
                <c:pt idx="449">
                  <c:v>24.6</c:v>
                </c:pt>
                <c:pt idx="450">
                  <c:v>24.89</c:v>
                </c:pt>
                <c:pt idx="451">
                  <c:v>24.54</c:v>
                </c:pt>
                <c:pt idx="452">
                  <c:v>26.2</c:v>
                </c:pt>
                <c:pt idx="453">
                  <c:v>27.81</c:v>
                </c:pt>
                <c:pt idx="454">
                  <c:v>28.03</c:v>
                </c:pt>
                <c:pt idx="455">
                  <c:v>27.86</c:v>
                </c:pt>
                <c:pt idx="456">
                  <c:v>27.68</c:v>
                </c:pt>
                <c:pt idx="457">
                  <c:v>28.5</c:v>
                </c:pt>
                <c:pt idx="458">
                  <c:v>28.37</c:v>
                </c:pt>
                <c:pt idx="459">
                  <c:v>29.11</c:v>
                </c:pt>
                <c:pt idx="460">
                  <c:v>28.98</c:v>
                </c:pt>
                <c:pt idx="461">
                  <c:v>28.61</c:v>
                </c:pt>
                <c:pt idx="462">
                  <c:v>28.12</c:v>
                </c:pt>
                <c:pt idx="463">
                  <c:v>28.33</c:v>
                </c:pt>
                <c:pt idx="464">
                  <c:v>29.31</c:v>
                </c:pt>
                <c:pt idx="465">
                  <c:v>28.84</c:v>
                </c:pt>
                <c:pt idx="466">
                  <c:v>29.16</c:v>
                </c:pt>
                <c:pt idx="467">
                  <c:v>30.98</c:v>
                </c:pt>
                <c:pt idx="468">
                  <c:v>31.4</c:v>
                </c:pt>
                <c:pt idx="469">
                  <c:v>31.02</c:v>
                </c:pt>
                <c:pt idx="470">
                  <c:v>31.46</c:v>
                </c:pt>
                <c:pt idx="471">
                  <c:v>30.54</c:v>
                </c:pt>
                <c:pt idx="472">
                  <c:v>30.64</c:v>
                </c:pt>
                <c:pt idx="473">
                  <c:v>30.18</c:v>
                </c:pt>
                <c:pt idx="474">
                  <c:v>28.6</c:v>
                </c:pt>
                <c:pt idx="475">
                  <c:v>29.21</c:v>
                </c:pt>
                <c:pt idx="476">
                  <c:v>29.06</c:v>
                </c:pt>
                <c:pt idx="477">
                  <c:v>28.56</c:v>
                </c:pt>
                <c:pt idx="478">
                  <c:v>28.89</c:v>
                </c:pt>
                <c:pt idx="479">
                  <c:v>27.79</c:v>
                </c:pt>
                <c:pt idx="480">
                  <c:v>27.68</c:v>
                </c:pt>
                <c:pt idx="481">
                  <c:v>28</c:v>
                </c:pt>
                <c:pt idx="482">
                  <c:v>26.85</c:v>
                </c:pt>
                <c:pt idx="483">
                  <c:v>28.11</c:v>
                </c:pt>
                <c:pt idx="484">
                  <c:v>27.79</c:v>
                </c:pt>
                <c:pt idx="485">
                  <c:v>28.37</c:v>
                </c:pt>
                <c:pt idx="486">
                  <c:v>27.87</c:v>
                </c:pt>
                <c:pt idx="487">
                  <c:v>26.63</c:v>
                </c:pt>
                <c:pt idx="488">
                  <c:v>27.07</c:v>
                </c:pt>
                <c:pt idx="489">
                  <c:v>26.36</c:v>
                </c:pt>
                <c:pt idx="490">
                  <c:v>25.91</c:v>
                </c:pt>
                <c:pt idx="491">
                  <c:v>26.11</c:v>
                </c:pt>
                <c:pt idx="492">
                  <c:v>26.47</c:v>
                </c:pt>
                <c:pt idx="493">
                  <c:v>26.19</c:v>
                </c:pt>
                <c:pt idx="494">
                  <c:v>26.85</c:v>
                </c:pt>
                <c:pt idx="495">
                  <c:v>26.66</c:v>
                </c:pt>
                <c:pt idx="496">
                  <c:v>27.62</c:v>
                </c:pt>
                <c:pt idx="497">
                  <c:v>26.12</c:v>
                </c:pt>
                <c:pt idx="498">
                  <c:v>25.83</c:v>
                </c:pt>
                <c:pt idx="499">
                  <c:v>26.72</c:v>
                </c:pt>
                <c:pt idx="500">
                  <c:v>26.84</c:v>
                </c:pt>
                <c:pt idx="501">
                  <c:v>27.83</c:v>
                </c:pt>
                <c:pt idx="502">
                  <c:v>28.67</c:v>
                </c:pt>
                <c:pt idx="503">
                  <c:v>27.52</c:v>
                </c:pt>
                <c:pt idx="504">
                  <c:v>27.33</c:v>
                </c:pt>
                <c:pt idx="505">
                  <c:v>28.84</c:v>
                </c:pt>
                <c:pt idx="506">
                  <c:v>32.14</c:v>
                </c:pt>
                <c:pt idx="507">
                  <c:v>32.78</c:v>
                </c:pt>
                <c:pt idx="508">
                  <c:v>32.07</c:v>
                </c:pt>
                <c:pt idx="509">
                  <c:v>30.31</c:v>
                </c:pt>
                <c:pt idx="510">
                  <c:v>30.43</c:v>
                </c:pt>
                <c:pt idx="511">
                  <c:v>30.89</c:v>
                </c:pt>
                <c:pt idx="512">
                  <c:v>31.22</c:v>
                </c:pt>
                <c:pt idx="513">
                  <c:v>31.04</c:v>
                </c:pt>
                <c:pt idx="514">
                  <c:v>32.36</c:v>
                </c:pt>
                <c:pt idx="515">
                  <c:v>32.57</c:v>
                </c:pt>
                <c:pt idx="516">
                  <c:v>31.37</c:v>
                </c:pt>
                <c:pt idx="517">
                  <c:v>31.33</c:v>
                </c:pt>
                <c:pt idx="518">
                  <c:v>32.58</c:v>
                </c:pt>
                <c:pt idx="519">
                  <c:v>32.81</c:v>
                </c:pt>
                <c:pt idx="520">
                  <c:v>33.799999999999997</c:v>
                </c:pt>
                <c:pt idx="521">
                  <c:v>33.619999999999997</c:v>
                </c:pt>
                <c:pt idx="522">
                  <c:v>31.47</c:v>
                </c:pt>
                <c:pt idx="523">
                  <c:v>30.91</c:v>
                </c:pt>
                <c:pt idx="524">
                  <c:v>30.81</c:v>
                </c:pt>
                <c:pt idx="525">
                  <c:v>30.91</c:v>
                </c:pt>
                <c:pt idx="526">
                  <c:v>30.34</c:v>
                </c:pt>
                <c:pt idx="527">
                  <c:v>31.65</c:v>
                </c:pt>
                <c:pt idx="528">
                  <c:v>31.92</c:v>
                </c:pt>
                <c:pt idx="529">
                  <c:v>31.06</c:v>
                </c:pt>
                <c:pt idx="530">
                  <c:v>31.08</c:v>
                </c:pt>
                <c:pt idx="531">
                  <c:v>29.15</c:v>
                </c:pt>
                <c:pt idx="532">
                  <c:v>27.03</c:v>
                </c:pt>
                <c:pt idx="533">
                  <c:v>27.38</c:v>
                </c:pt>
                <c:pt idx="534">
                  <c:v>28.11</c:v>
                </c:pt>
                <c:pt idx="535">
                  <c:v>27.01</c:v>
                </c:pt>
                <c:pt idx="536">
                  <c:v>26.64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A85-4527-AD45-A9F10E29FE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30191360"/>
        <c:axId val="730190376"/>
      </c:lineChart>
      <c:dateAx>
        <c:axId val="730191360"/>
        <c:scaling>
          <c:orientation val="minMax"/>
        </c:scaling>
        <c:delete val="0"/>
        <c:axPos val="b"/>
        <c:numFmt formatCode="[$-1009]mmm\ yyyy;@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730190376"/>
        <c:crosses val="autoZero"/>
        <c:auto val="1"/>
        <c:lblOffset val="100"/>
        <c:baseTimeUnit val="days"/>
        <c:majorUnit val="6"/>
        <c:majorTimeUnit val="months"/>
      </c:dateAx>
      <c:valAx>
        <c:axId val="730190376"/>
        <c:scaling>
          <c:orientation val="minMax"/>
          <c:max val="40"/>
          <c:min val="15"/>
        </c:scaling>
        <c:delete val="0"/>
        <c:axPos val="l"/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730191360"/>
        <c:crosses val="autoZero"/>
        <c:crossBetween val="between"/>
        <c:majorUnit val="5"/>
      </c:valAx>
      <c:valAx>
        <c:axId val="544170024"/>
        <c:scaling>
          <c:orientation val="minMax"/>
          <c:max val="10000000"/>
          <c:min val="0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544166416"/>
        <c:crosses val="max"/>
        <c:crossBetween val="between"/>
      </c:valAx>
      <c:dateAx>
        <c:axId val="54416641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44170024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5525293683131989E-2"/>
          <c:y val="3.3960632929207632E-2"/>
          <c:w val="0.89429384482569396"/>
          <c:h val="0.87129179484086294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EV/EBITDA</c:v>
                </c:pt>
              </c:strCache>
            </c:strRef>
          </c:tx>
          <c:spPr>
            <a:ln w="28575" cap="rnd">
              <a:solidFill>
                <a:srgbClr val="8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Sheet1!$A$2:$A$560</c:f>
              <c:numCache>
                <c:formatCode>m/d/yyyy</c:formatCode>
                <c:ptCount val="559"/>
                <c:pt idx="0">
                  <c:v>43517</c:v>
                </c:pt>
                <c:pt idx="1">
                  <c:v>43516</c:v>
                </c:pt>
                <c:pt idx="2">
                  <c:v>43515</c:v>
                </c:pt>
                <c:pt idx="3">
                  <c:v>43514</c:v>
                </c:pt>
                <c:pt idx="4">
                  <c:v>43513</c:v>
                </c:pt>
                <c:pt idx="5">
                  <c:v>43510</c:v>
                </c:pt>
                <c:pt idx="6">
                  <c:v>43509</c:v>
                </c:pt>
                <c:pt idx="7">
                  <c:v>43508</c:v>
                </c:pt>
                <c:pt idx="8">
                  <c:v>43507</c:v>
                </c:pt>
                <c:pt idx="9">
                  <c:v>43506</c:v>
                </c:pt>
                <c:pt idx="10">
                  <c:v>43503</c:v>
                </c:pt>
                <c:pt idx="11">
                  <c:v>43502</c:v>
                </c:pt>
                <c:pt idx="12">
                  <c:v>43501</c:v>
                </c:pt>
                <c:pt idx="13">
                  <c:v>43500</c:v>
                </c:pt>
                <c:pt idx="14">
                  <c:v>43499</c:v>
                </c:pt>
                <c:pt idx="15">
                  <c:v>43496</c:v>
                </c:pt>
                <c:pt idx="16">
                  <c:v>43495</c:v>
                </c:pt>
                <c:pt idx="17">
                  <c:v>43494</c:v>
                </c:pt>
                <c:pt idx="18">
                  <c:v>43493</c:v>
                </c:pt>
                <c:pt idx="19">
                  <c:v>43492</c:v>
                </c:pt>
                <c:pt idx="20">
                  <c:v>43489</c:v>
                </c:pt>
                <c:pt idx="21">
                  <c:v>43488</c:v>
                </c:pt>
                <c:pt idx="22">
                  <c:v>43487</c:v>
                </c:pt>
                <c:pt idx="23">
                  <c:v>43486</c:v>
                </c:pt>
                <c:pt idx="24">
                  <c:v>43485</c:v>
                </c:pt>
                <c:pt idx="25">
                  <c:v>43482</c:v>
                </c:pt>
                <c:pt idx="26">
                  <c:v>43481</c:v>
                </c:pt>
                <c:pt idx="27">
                  <c:v>43480</c:v>
                </c:pt>
                <c:pt idx="28">
                  <c:v>43479</c:v>
                </c:pt>
                <c:pt idx="29">
                  <c:v>43478</c:v>
                </c:pt>
                <c:pt idx="30">
                  <c:v>43475</c:v>
                </c:pt>
                <c:pt idx="31">
                  <c:v>43474</c:v>
                </c:pt>
                <c:pt idx="32">
                  <c:v>43473</c:v>
                </c:pt>
                <c:pt idx="33">
                  <c:v>43472</c:v>
                </c:pt>
                <c:pt idx="34">
                  <c:v>43471</c:v>
                </c:pt>
                <c:pt idx="35">
                  <c:v>43468</c:v>
                </c:pt>
                <c:pt idx="36">
                  <c:v>43467</c:v>
                </c:pt>
                <c:pt idx="37">
                  <c:v>43466</c:v>
                </c:pt>
                <c:pt idx="38">
                  <c:v>43465</c:v>
                </c:pt>
                <c:pt idx="39">
                  <c:v>43464</c:v>
                </c:pt>
                <c:pt idx="40">
                  <c:v>43461</c:v>
                </c:pt>
                <c:pt idx="41">
                  <c:v>43460</c:v>
                </c:pt>
                <c:pt idx="42">
                  <c:v>43459</c:v>
                </c:pt>
                <c:pt idx="43">
                  <c:v>43458</c:v>
                </c:pt>
                <c:pt idx="44">
                  <c:v>43457</c:v>
                </c:pt>
                <c:pt idx="45">
                  <c:v>43454</c:v>
                </c:pt>
                <c:pt idx="46">
                  <c:v>43453</c:v>
                </c:pt>
                <c:pt idx="47">
                  <c:v>43452</c:v>
                </c:pt>
                <c:pt idx="48">
                  <c:v>43451</c:v>
                </c:pt>
                <c:pt idx="49">
                  <c:v>43450</c:v>
                </c:pt>
                <c:pt idx="50">
                  <c:v>43447</c:v>
                </c:pt>
                <c:pt idx="51">
                  <c:v>43446</c:v>
                </c:pt>
                <c:pt idx="52">
                  <c:v>43445</c:v>
                </c:pt>
                <c:pt idx="53">
                  <c:v>43444</c:v>
                </c:pt>
                <c:pt idx="54">
                  <c:v>43443</c:v>
                </c:pt>
                <c:pt idx="55">
                  <c:v>43440</c:v>
                </c:pt>
                <c:pt idx="56">
                  <c:v>43439</c:v>
                </c:pt>
                <c:pt idx="57">
                  <c:v>43438</c:v>
                </c:pt>
                <c:pt idx="58">
                  <c:v>43437</c:v>
                </c:pt>
                <c:pt idx="59">
                  <c:v>43436</c:v>
                </c:pt>
                <c:pt idx="60">
                  <c:v>43433</c:v>
                </c:pt>
                <c:pt idx="61">
                  <c:v>43432</c:v>
                </c:pt>
                <c:pt idx="62">
                  <c:v>43431</c:v>
                </c:pt>
                <c:pt idx="63">
                  <c:v>43430</c:v>
                </c:pt>
                <c:pt idx="64">
                  <c:v>43429</c:v>
                </c:pt>
                <c:pt idx="65">
                  <c:v>43426</c:v>
                </c:pt>
                <c:pt idx="66">
                  <c:v>43425</c:v>
                </c:pt>
                <c:pt idx="67">
                  <c:v>43424</c:v>
                </c:pt>
                <c:pt idx="68">
                  <c:v>43423</c:v>
                </c:pt>
                <c:pt idx="69">
                  <c:v>43422</c:v>
                </c:pt>
                <c:pt idx="70">
                  <c:v>43419</c:v>
                </c:pt>
                <c:pt idx="71">
                  <c:v>43418</c:v>
                </c:pt>
                <c:pt idx="72">
                  <c:v>43417</c:v>
                </c:pt>
                <c:pt idx="73">
                  <c:v>43416</c:v>
                </c:pt>
                <c:pt idx="74">
                  <c:v>43415</c:v>
                </c:pt>
                <c:pt idx="75">
                  <c:v>43412</c:v>
                </c:pt>
                <c:pt idx="76">
                  <c:v>43411</c:v>
                </c:pt>
                <c:pt idx="77">
                  <c:v>43410</c:v>
                </c:pt>
                <c:pt idx="78">
                  <c:v>43409</c:v>
                </c:pt>
                <c:pt idx="79">
                  <c:v>43408</c:v>
                </c:pt>
                <c:pt idx="80">
                  <c:v>43405</c:v>
                </c:pt>
                <c:pt idx="81">
                  <c:v>43404</c:v>
                </c:pt>
                <c:pt idx="82">
                  <c:v>43403</c:v>
                </c:pt>
                <c:pt idx="83">
                  <c:v>43402</c:v>
                </c:pt>
                <c:pt idx="84">
                  <c:v>43401</c:v>
                </c:pt>
                <c:pt idx="85">
                  <c:v>43398</c:v>
                </c:pt>
                <c:pt idx="86">
                  <c:v>43397</c:v>
                </c:pt>
                <c:pt idx="87">
                  <c:v>43396</c:v>
                </c:pt>
                <c:pt idx="88">
                  <c:v>43395</c:v>
                </c:pt>
                <c:pt idx="89">
                  <c:v>43394</c:v>
                </c:pt>
                <c:pt idx="90">
                  <c:v>43391</c:v>
                </c:pt>
                <c:pt idx="91">
                  <c:v>43390</c:v>
                </c:pt>
                <c:pt idx="92">
                  <c:v>43389</c:v>
                </c:pt>
                <c:pt idx="93">
                  <c:v>43388</c:v>
                </c:pt>
                <c:pt idx="94">
                  <c:v>43387</c:v>
                </c:pt>
                <c:pt idx="95">
                  <c:v>43384</c:v>
                </c:pt>
                <c:pt idx="96">
                  <c:v>43383</c:v>
                </c:pt>
                <c:pt idx="97">
                  <c:v>43382</c:v>
                </c:pt>
                <c:pt idx="98">
                  <c:v>43381</c:v>
                </c:pt>
                <c:pt idx="99">
                  <c:v>43380</c:v>
                </c:pt>
                <c:pt idx="100">
                  <c:v>43377</c:v>
                </c:pt>
                <c:pt idx="101">
                  <c:v>43376</c:v>
                </c:pt>
                <c:pt idx="102">
                  <c:v>43375</c:v>
                </c:pt>
                <c:pt idx="103">
                  <c:v>43374</c:v>
                </c:pt>
                <c:pt idx="104">
                  <c:v>43373</c:v>
                </c:pt>
                <c:pt idx="105">
                  <c:v>43370</c:v>
                </c:pt>
                <c:pt idx="106">
                  <c:v>43369</c:v>
                </c:pt>
                <c:pt idx="107">
                  <c:v>43368</c:v>
                </c:pt>
                <c:pt idx="108">
                  <c:v>43367</c:v>
                </c:pt>
                <c:pt idx="109">
                  <c:v>43366</c:v>
                </c:pt>
                <c:pt idx="110">
                  <c:v>43363</c:v>
                </c:pt>
                <c:pt idx="111">
                  <c:v>43362</c:v>
                </c:pt>
                <c:pt idx="112">
                  <c:v>43361</c:v>
                </c:pt>
                <c:pt idx="113">
                  <c:v>43360</c:v>
                </c:pt>
                <c:pt idx="114">
                  <c:v>43359</c:v>
                </c:pt>
                <c:pt idx="115">
                  <c:v>43356</c:v>
                </c:pt>
                <c:pt idx="116">
                  <c:v>43355</c:v>
                </c:pt>
                <c:pt idx="117">
                  <c:v>43354</c:v>
                </c:pt>
                <c:pt idx="118">
                  <c:v>43353</c:v>
                </c:pt>
                <c:pt idx="119">
                  <c:v>43352</c:v>
                </c:pt>
                <c:pt idx="120">
                  <c:v>43349</c:v>
                </c:pt>
                <c:pt idx="121">
                  <c:v>43348</c:v>
                </c:pt>
                <c:pt idx="122">
                  <c:v>43347</c:v>
                </c:pt>
                <c:pt idx="123">
                  <c:v>43346</c:v>
                </c:pt>
                <c:pt idx="124">
                  <c:v>43345</c:v>
                </c:pt>
                <c:pt idx="125">
                  <c:v>43342</c:v>
                </c:pt>
                <c:pt idx="126">
                  <c:v>43341</c:v>
                </c:pt>
                <c:pt idx="127">
                  <c:v>43340</c:v>
                </c:pt>
                <c:pt idx="128">
                  <c:v>43339</c:v>
                </c:pt>
                <c:pt idx="129">
                  <c:v>43338</c:v>
                </c:pt>
                <c:pt idx="130">
                  <c:v>43335</c:v>
                </c:pt>
                <c:pt idx="131">
                  <c:v>43334</c:v>
                </c:pt>
                <c:pt idx="132">
                  <c:v>43333</c:v>
                </c:pt>
                <c:pt idx="133">
                  <c:v>43332</c:v>
                </c:pt>
                <c:pt idx="134">
                  <c:v>43331</c:v>
                </c:pt>
                <c:pt idx="135">
                  <c:v>43328</c:v>
                </c:pt>
                <c:pt idx="136">
                  <c:v>43327</c:v>
                </c:pt>
                <c:pt idx="137">
                  <c:v>43326</c:v>
                </c:pt>
                <c:pt idx="138">
                  <c:v>43325</c:v>
                </c:pt>
                <c:pt idx="139">
                  <c:v>43324</c:v>
                </c:pt>
                <c:pt idx="140">
                  <c:v>43321</c:v>
                </c:pt>
                <c:pt idx="141">
                  <c:v>43320</c:v>
                </c:pt>
                <c:pt idx="142">
                  <c:v>43319</c:v>
                </c:pt>
                <c:pt idx="143">
                  <c:v>43318</c:v>
                </c:pt>
                <c:pt idx="144">
                  <c:v>43317</c:v>
                </c:pt>
                <c:pt idx="145">
                  <c:v>43314</c:v>
                </c:pt>
                <c:pt idx="146">
                  <c:v>43313</c:v>
                </c:pt>
                <c:pt idx="147">
                  <c:v>43312</c:v>
                </c:pt>
                <c:pt idx="148">
                  <c:v>43311</c:v>
                </c:pt>
                <c:pt idx="149">
                  <c:v>43310</c:v>
                </c:pt>
                <c:pt idx="150">
                  <c:v>43307</c:v>
                </c:pt>
                <c:pt idx="151">
                  <c:v>43306</c:v>
                </c:pt>
                <c:pt idx="152">
                  <c:v>43305</c:v>
                </c:pt>
                <c:pt idx="153">
                  <c:v>43304</c:v>
                </c:pt>
                <c:pt idx="154">
                  <c:v>43303</c:v>
                </c:pt>
                <c:pt idx="155">
                  <c:v>43300</c:v>
                </c:pt>
                <c:pt idx="156">
                  <c:v>43299</c:v>
                </c:pt>
                <c:pt idx="157">
                  <c:v>43298</c:v>
                </c:pt>
                <c:pt idx="158">
                  <c:v>43297</c:v>
                </c:pt>
                <c:pt idx="159">
                  <c:v>43296</c:v>
                </c:pt>
                <c:pt idx="160">
                  <c:v>43293</c:v>
                </c:pt>
                <c:pt idx="161">
                  <c:v>43292</c:v>
                </c:pt>
                <c:pt idx="162">
                  <c:v>43291</c:v>
                </c:pt>
                <c:pt idx="163">
                  <c:v>43290</c:v>
                </c:pt>
                <c:pt idx="164">
                  <c:v>43289</c:v>
                </c:pt>
                <c:pt idx="165">
                  <c:v>43286</c:v>
                </c:pt>
                <c:pt idx="166">
                  <c:v>43285</c:v>
                </c:pt>
                <c:pt idx="167">
                  <c:v>43284</c:v>
                </c:pt>
                <c:pt idx="168">
                  <c:v>43283</c:v>
                </c:pt>
                <c:pt idx="169">
                  <c:v>43282</c:v>
                </c:pt>
                <c:pt idx="170">
                  <c:v>43279</c:v>
                </c:pt>
                <c:pt idx="171">
                  <c:v>43278</c:v>
                </c:pt>
                <c:pt idx="172">
                  <c:v>43277</c:v>
                </c:pt>
                <c:pt idx="173">
                  <c:v>43276</c:v>
                </c:pt>
                <c:pt idx="174">
                  <c:v>43275</c:v>
                </c:pt>
                <c:pt idx="175">
                  <c:v>43272</c:v>
                </c:pt>
                <c:pt idx="176">
                  <c:v>43271</c:v>
                </c:pt>
                <c:pt idx="177">
                  <c:v>43270</c:v>
                </c:pt>
                <c:pt idx="178">
                  <c:v>43269</c:v>
                </c:pt>
                <c:pt idx="179">
                  <c:v>43268</c:v>
                </c:pt>
                <c:pt idx="180">
                  <c:v>43265</c:v>
                </c:pt>
                <c:pt idx="181">
                  <c:v>43264</c:v>
                </c:pt>
                <c:pt idx="182">
                  <c:v>43263</c:v>
                </c:pt>
                <c:pt idx="183">
                  <c:v>43262</c:v>
                </c:pt>
                <c:pt idx="184">
                  <c:v>43261</c:v>
                </c:pt>
                <c:pt idx="185">
                  <c:v>43257</c:v>
                </c:pt>
                <c:pt idx="186">
                  <c:v>43256</c:v>
                </c:pt>
                <c:pt idx="187">
                  <c:v>43255</c:v>
                </c:pt>
                <c:pt idx="188">
                  <c:v>43254</c:v>
                </c:pt>
                <c:pt idx="189">
                  <c:v>43251</c:v>
                </c:pt>
                <c:pt idx="190">
                  <c:v>43250</c:v>
                </c:pt>
                <c:pt idx="191">
                  <c:v>43249</c:v>
                </c:pt>
                <c:pt idx="192">
                  <c:v>43248</c:v>
                </c:pt>
                <c:pt idx="193">
                  <c:v>43247</c:v>
                </c:pt>
                <c:pt idx="194">
                  <c:v>43244</c:v>
                </c:pt>
                <c:pt idx="195">
                  <c:v>43243</c:v>
                </c:pt>
                <c:pt idx="196">
                  <c:v>43242</c:v>
                </c:pt>
                <c:pt idx="197">
                  <c:v>43241</c:v>
                </c:pt>
                <c:pt idx="198">
                  <c:v>43240</c:v>
                </c:pt>
                <c:pt idx="199">
                  <c:v>43237</c:v>
                </c:pt>
                <c:pt idx="200">
                  <c:v>43236</c:v>
                </c:pt>
                <c:pt idx="201">
                  <c:v>43235</c:v>
                </c:pt>
                <c:pt idx="202">
                  <c:v>43234</c:v>
                </c:pt>
                <c:pt idx="203">
                  <c:v>43233</c:v>
                </c:pt>
                <c:pt idx="204">
                  <c:v>43230</c:v>
                </c:pt>
                <c:pt idx="205">
                  <c:v>43229</c:v>
                </c:pt>
                <c:pt idx="206">
                  <c:v>43228</c:v>
                </c:pt>
                <c:pt idx="207">
                  <c:v>43227</c:v>
                </c:pt>
                <c:pt idx="208">
                  <c:v>43226</c:v>
                </c:pt>
                <c:pt idx="209">
                  <c:v>43223</c:v>
                </c:pt>
                <c:pt idx="210">
                  <c:v>43222</c:v>
                </c:pt>
                <c:pt idx="211">
                  <c:v>43221</c:v>
                </c:pt>
                <c:pt idx="212">
                  <c:v>43220</c:v>
                </c:pt>
                <c:pt idx="213">
                  <c:v>43219</c:v>
                </c:pt>
                <c:pt idx="214">
                  <c:v>43216</c:v>
                </c:pt>
                <c:pt idx="215">
                  <c:v>43215</c:v>
                </c:pt>
                <c:pt idx="216">
                  <c:v>43214</c:v>
                </c:pt>
                <c:pt idx="217">
                  <c:v>43213</c:v>
                </c:pt>
                <c:pt idx="218">
                  <c:v>43212</c:v>
                </c:pt>
                <c:pt idx="219">
                  <c:v>43209</c:v>
                </c:pt>
                <c:pt idx="220">
                  <c:v>43208</c:v>
                </c:pt>
                <c:pt idx="221">
                  <c:v>43207</c:v>
                </c:pt>
                <c:pt idx="222">
                  <c:v>43206</c:v>
                </c:pt>
                <c:pt idx="223">
                  <c:v>43205</c:v>
                </c:pt>
                <c:pt idx="224">
                  <c:v>43202</c:v>
                </c:pt>
                <c:pt idx="225">
                  <c:v>43201</c:v>
                </c:pt>
                <c:pt idx="226">
                  <c:v>43200</c:v>
                </c:pt>
                <c:pt idx="227">
                  <c:v>43199</c:v>
                </c:pt>
                <c:pt idx="228">
                  <c:v>43198</c:v>
                </c:pt>
                <c:pt idx="229">
                  <c:v>43195</c:v>
                </c:pt>
                <c:pt idx="230">
                  <c:v>43194</c:v>
                </c:pt>
                <c:pt idx="231">
                  <c:v>43193</c:v>
                </c:pt>
                <c:pt idx="232">
                  <c:v>43192</c:v>
                </c:pt>
                <c:pt idx="233">
                  <c:v>43191</c:v>
                </c:pt>
                <c:pt idx="234">
                  <c:v>43188</c:v>
                </c:pt>
                <c:pt idx="235">
                  <c:v>43187</c:v>
                </c:pt>
                <c:pt idx="236">
                  <c:v>43186</c:v>
                </c:pt>
                <c:pt idx="237">
                  <c:v>43185</c:v>
                </c:pt>
                <c:pt idx="238">
                  <c:v>43184</c:v>
                </c:pt>
                <c:pt idx="239">
                  <c:v>43181</c:v>
                </c:pt>
                <c:pt idx="240">
                  <c:v>43180</c:v>
                </c:pt>
                <c:pt idx="241">
                  <c:v>43179</c:v>
                </c:pt>
                <c:pt idx="242">
                  <c:v>43178</c:v>
                </c:pt>
                <c:pt idx="243">
                  <c:v>43177</c:v>
                </c:pt>
                <c:pt idx="244">
                  <c:v>43174</c:v>
                </c:pt>
                <c:pt idx="245">
                  <c:v>43173</c:v>
                </c:pt>
                <c:pt idx="246">
                  <c:v>43172</c:v>
                </c:pt>
                <c:pt idx="247">
                  <c:v>43171</c:v>
                </c:pt>
                <c:pt idx="248">
                  <c:v>43170</c:v>
                </c:pt>
                <c:pt idx="249">
                  <c:v>43167</c:v>
                </c:pt>
                <c:pt idx="250">
                  <c:v>43166</c:v>
                </c:pt>
                <c:pt idx="251">
                  <c:v>43165</c:v>
                </c:pt>
                <c:pt idx="252">
                  <c:v>43164</c:v>
                </c:pt>
                <c:pt idx="253">
                  <c:v>43163</c:v>
                </c:pt>
                <c:pt idx="254">
                  <c:v>43160</c:v>
                </c:pt>
                <c:pt idx="255">
                  <c:v>43159</c:v>
                </c:pt>
                <c:pt idx="256">
                  <c:v>43158</c:v>
                </c:pt>
                <c:pt idx="257">
                  <c:v>43157</c:v>
                </c:pt>
                <c:pt idx="258">
                  <c:v>43156</c:v>
                </c:pt>
                <c:pt idx="259">
                  <c:v>43153</c:v>
                </c:pt>
                <c:pt idx="260">
                  <c:v>43152</c:v>
                </c:pt>
                <c:pt idx="261">
                  <c:v>43151</c:v>
                </c:pt>
                <c:pt idx="262">
                  <c:v>43150</c:v>
                </c:pt>
                <c:pt idx="263">
                  <c:v>43149</c:v>
                </c:pt>
                <c:pt idx="264">
                  <c:v>43146</c:v>
                </c:pt>
                <c:pt idx="265">
                  <c:v>43145</c:v>
                </c:pt>
                <c:pt idx="266">
                  <c:v>43144</c:v>
                </c:pt>
                <c:pt idx="267">
                  <c:v>43143</c:v>
                </c:pt>
                <c:pt idx="268">
                  <c:v>43142</c:v>
                </c:pt>
                <c:pt idx="269">
                  <c:v>43139</c:v>
                </c:pt>
                <c:pt idx="270">
                  <c:v>43138</c:v>
                </c:pt>
                <c:pt idx="271">
                  <c:v>43137</c:v>
                </c:pt>
                <c:pt idx="272">
                  <c:v>43136</c:v>
                </c:pt>
                <c:pt idx="273">
                  <c:v>43135</c:v>
                </c:pt>
                <c:pt idx="274">
                  <c:v>43132</c:v>
                </c:pt>
                <c:pt idx="275">
                  <c:v>43131</c:v>
                </c:pt>
                <c:pt idx="276">
                  <c:v>43130</c:v>
                </c:pt>
                <c:pt idx="277">
                  <c:v>43129</c:v>
                </c:pt>
                <c:pt idx="278">
                  <c:v>43128</c:v>
                </c:pt>
                <c:pt idx="279">
                  <c:v>43125</c:v>
                </c:pt>
                <c:pt idx="280">
                  <c:v>43124</c:v>
                </c:pt>
                <c:pt idx="281">
                  <c:v>43123</c:v>
                </c:pt>
                <c:pt idx="282">
                  <c:v>43122</c:v>
                </c:pt>
                <c:pt idx="283">
                  <c:v>43121</c:v>
                </c:pt>
                <c:pt idx="284">
                  <c:v>43118</c:v>
                </c:pt>
                <c:pt idx="285">
                  <c:v>43117</c:v>
                </c:pt>
                <c:pt idx="286">
                  <c:v>43116</c:v>
                </c:pt>
                <c:pt idx="287">
                  <c:v>43115</c:v>
                </c:pt>
                <c:pt idx="288">
                  <c:v>43114</c:v>
                </c:pt>
                <c:pt idx="289">
                  <c:v>43111</c:v>
                </c:pt>
                <c:pt idx="290">
                  <c:v>43110</c:v>
                </c:pt>
                <c:pt idx="291">
                  <c:v>43109</c:v>
                </c:pt>
                <c:pt idx="292">
                  <c:v>43108</c:v>
                </c:pt>
                <c:pt idx="293">
                  <c:v>43107</c:v>
                </c:pt>
                <c:pt idx="294">
                  <c:v>43104</c:v>
                </c:pt>
                <c:pt idx="295">
                  <c:v>43103</c:v>
                </c:pt>
                <c:pt idx="296">
                  <c:v>43102</c:v>
                </c:pt>
                <c:pt idx="297">
                  <c:v>43101</c:v>
                </c:pt>
                <c:pt idx="298">
                  <c:v>43100</c:v>
                </c:pt>
                <c:pt idx="299">
                  <c:v>43097</c:v>
                </c:pt>
                <c:pt idx="300">
                  <c:v>43096</c:v>
                </c:pt>
                <c:pt idx="301">
                  <c:v>43095</c:v>
                </c:pt>
                <c:pt idx="302">
                  <c:v>43094</c:v>
                </c:pt>
                <c:pt idx="303">
                  <c:v>43093</c:v>
                </c:pt>
                <c:pt idx="304">
                  <c:v>43090</c:v>
                </c:pt>
                <c:pt idx="305">
                  <c:v>43089</c:v>
                </c:pt>
                <c:pt idx="306">
                  <c:v>43088</c:v>
                </c:pt>
                <c:pt idx="307">
                  <c:v>43087</c:v>
                </c:pt>
                <c:pt idx="308">
                  <c:v>43086</c:v>
                </c:pt>
                <c:pt idx="309">
                  <c:v>43083</c:v>
                </c:pt>
                <c:pt idx="310">
                  <c:v>43082</c:v>
                </c:pt>
                <c:pt idx="311">
                  <c:v>43081</c:v>
                </c:pt>
                <c:pt idx="312">
                  <c:v>43080</c:v>
                </c:pt>
                <c:pt idx="313">
                  <c:v>43079</c:v>
                </c:pt>
                <c:pt idx="314">
                  <c:v>43076</c:v>
                </c:pt>
                <c:pt idx="315">
                  <c:v>43075</c:v>
                </c:pt>
                <c:pt idx="316">
                  <c:v>43074</c:v>
                </c:pt>
                <c:pt idx="317">
                  <c:v>43073</c:v>
                </c:pt>
                <c:pt idx="318">
                  <c:v>43072</c:v>
                </c:pt>
                <c:pt idx="319">
                  <c:v>43069</c:v>
                </c:pt>
                <c:pt idx="320">
                  <c:v>43068</c:v>
                </c:pt>
                <c:pt idx="321">
                  <c:v>43067</c:v>
                </c:pt>
                <c:pt idx="322">
                  <c:v>43066</c:v>
                </c:pt>
                <c:pt idx="323">
                  <c:v>43065</c:v>
                </c:pt>
                <c:pt idx="324">
                  <c:v>43062</c:v>
                </c:pt>
                <c:pt idx="325">
                  <c:v>43061</c:v>
                </c:pt>
                <c:pt idx="326">
                  <c:v>43060</c:v>
                </c:pt>
                <c:pt idx="327">
                  <c:v>43059</c:v>
                </c:pt>
                <c:pt idx="328">
                  <c:v>43058</c:v>
                </c:pt>
                <c:pt idx="329">
                  <c:v>43055</c:v>
                </c:pt>
                <c:pt idx="330">
                  <c:v>43054</c:v>
                </c:pt>
                <c:pt idx="331">
                  <c:v>43053</c:v>
                </c:pt>
                <c:pt idx="332">
                  <c:v>43052</c:v>
                </c:pt>
                <c:pt idx="333">
                  <c:v>43051</c:v>
                </c:pt>
                <c:pt idx="334">
                  <c:v>43048</c:v>
                </c:pt>
                <c:pt idx="335">
                  <c:v>43047</c:v>
                </c:pt>
                <c:pt idx="336">
                  <c:v>43046</c:v>
                </c:pt>
                <c:pt idx="337">
                  <c:v>43045</c:v>
                </c:pt>
                <c:pt idx="338">
                  <c:v>43044</c:v>
                </c:pt>
                <c:pt idx="339">
                  <c:v>43041</c:v>
                </c:pt>
                <c:pt idx="340">
                  <c:v>43040</c:v>
                </c:pt>
                <c:pt idx="341">
                  <c:v>43039</c:v>
                </c:pt>
                <c:pt idx="342">
                  <c:v>43038</c:v>
                </c:pt>
                <c:pt idx="343">
                  <c:v>43037</c:v>
                </c:pt>
                <c:pt idx="344">
                  <c:v>43034</c:v>
                </c:pt>
                <c:pt idx="345">
                  <c:v>43033</c:v>
                </c:pt>
                <c:pt idx="346">
                  <c:v>43032</c:v>
                </c:pt>
                <c:pt idx="347">
                  <c:v>43031</c:v>
                </c:pt>
                <c:pt idx="348">
                  <c:v>43030</c:v>
                </c:pt>
                <c:pt idx="349">
                  <c:v>43027</c:v>
                </c:pt>
                <c:pt idx="350">
                  <c:v>43026</c:v>
                </c:pt>
                <c:pt idx="351">
                  <c:v>43025</c:v>
                </c:pt>
                <c:pt idx="352">
                  <c:v>43024</c:v>
                </c:pt>
                <c:pt idx="353">
                  <c:v>43023</c:v>
                </c:pt>
                <c:pt idx="354">
                  <c:v>43020</c:v>
                </c:pt>
                <c:pt idx="355">
                  <c:v>43019</c:v>
                </c:pt>
                <c:pt idx="356">
                  <c:v>43018</c:v>
                </c:pt>
                <c:pt idx="357">
                  <c:v>43017</c:v>
                </c:pt>
                <c:pt idx="358">
                  <c:v>43016</c:v>
                </c:pt>
                <c:pt idx="359">
                  <c:v>43013</c:v>
                </c:pt>
                <c:pt idx="360">
                  <c:v>43012</c:v>
                </c:pt>
                <c:pt idx="361">
                  <c:v>43011</c:v>
                </c:pt>
                <c:pt idx="362">
                  <c:v>43010</c:v>
                </c:pt>
                <c:pt idx="363">
                  <c:v>43009</c:v>
                </c:pt>
                <c:pt idx="364">
                  <c:v>43006</c:v>
                </c:pt>
                <c:pt idx="365">
                  <c:v>43005</c:v>
                </c:pt>
                <c:pt idx="366">
                  <c:v>43004</c:v>
                </c:pt>
                <c:pt idx="367">
                  <c:v>43003</c:v>
                </c:pt>
                <c:pt idx="368">
                  <c:v>43002</c:v>
                </c:pt>
                <c:pt idx="369">
                  <c:v>42999</c:v>
                </c:pt>
                <c:pt idx="370">
                  <c:v>42998</c:v>
                </c:pt>
                <c:pt idx="371">
                  <c:v>42997</c:v>
                </c:pt>
                <c:pt idx="372">
                  <c:v>42996</c:v>
                </c:pt>
                <c:pt idx="373">
                  <c:v>42995</c:v>
                </c:pt>
                <c:pt idx="374">
                  <c:v>42992</c:v>
                </c:pt>
                <c:pt idx="375">
                  <c:v>42991</c:v>
                </c:pt>
                <c:pt idx="376">
                  <c:v>42990</c:v>
                </c:pt>
                <c:pt idx="377">
                  <c:v>42989</c:v>
                </c:pt>
                <c:pt idx="378">
                  <c:v>42988</c:v>
                </c:pt>
                <c:pt idx="379">
                  <c:v>42985</c:v>
                </c:pt>
                <c:pt idx="380">
                  <c:v>42984</c:v>
                </c:pt>
                <c:pt idx="381">
                  <c:v>42983</c:v>
                </c:pt>
                <c:pt idx="382">
                  <c:v>42982</c:v>
                </c:pt>
                <c:pt idx="383">
                  <c:v>42981</c:v>
                </c:pt>
                <c:pt idx="384">
                  <c:v>42978</c:v>
                </c:pt>
                <c:pt idx="385">
                  <c:v>42977</c:v>
                </c:pt>
                <c:pt idx="386">
                  <c:v>42976</c:v>
                </c:pt>
                <c:pt idx="387">
                  <c:v>42975</c:v>
                </c:pt>
                <c:pt idx="388">
                  <c:v>42974</c:v>
                </c:pt>
                <c:pt idx="389">
                  <c:v>42971</c:v>
                </c:pt>
                <c:pt idx="390">
                  <c:v>42970</c:v>
                </c:pt>
                <c:pt idx="391">
                  <c:v>42969</c:v>
                </c:pt>
                <c:pt idx="392">
                  <c:v>42968</c:v>
                </c:pt>
                <c:pt idx="393">
                  <c:v>42967</c:v>
                </c:pt>
                <c:pt idx="394">
                  <c:v>42964</c:v>
                </c:pt>
                <c:pt idx="395">
                  <c:v>42963</c:v>
                </c:pt>
                <c:pt idx="396">
                  <c:v>42962</c:v>
                </c:pt>
                <c:pt idx="397">
                  <c:v>42961</c:v>
                </c:pt>
                <c:pt idx="398">
                  <c:v>42960</c:v>
                </c:pt>
                <c:pt idx="399">
                  <c:v>42957</c:v>
                </c:pt>
                <c:pt idx="400">
                  <c:v>42956</c:v>
                </c:pt>
                <c:pt idx="401">
                  <c:v>42955</c:v>
                </c:pt>
                <c:pt idx="402">
                  <c:v>42954</c:v>
                </c:pt>
                <c:pt idx="403">
                  <c:v>42953</c:v>
                </c:pt>
                <c:pt idx="404">
                  <c:v>42950</c:v>
                </c:pt>
                <c:pt idx="405">
                  <c:v>42949</c:v>
                </c:pt>
                <c:pt idx="406">
                  <c:v>42948</c:v>
                </c:pt>
                <c:pt idx="407">
                  <c:v>42947</c:v>
                </c:pt>
                <c:pt idx="408">
                  <c:v>42946</c:v>
                </c:pt>
                <c:pt idx="409">
                  <c:v>42943</c:v>
                </c:pt>
                <c:pt idx="410">
                  <c:v>42942</c:v>
                </c:pt>
                <c:pt idx="411">
                  <c:v>42941</c:v>
                </c:pt>
                <c:pt idx="412">
                  <c:v>42940</c:v>
                </c:pt>
                <c:pt idx="413">
                  <c:v>42939</c:v>
                </c:pt>
                <c:pt idx="414">
                  <c:v>42936</c:v>
                </c:pt>
                <c:pt idx="415">
                  <c:v>42935</c:v>
                </c:pt>
                <c:pt idx="416">
                  <c:v>42934</c:v>
                </c:pt>
                <c:pt idx="417">
                  <c:v>42933</c:v>
                </c:pt>
                <c:pt idx="418">
                  <c:v>42932</c:v>
                </c:pt>
                <c:pt idx="419">
                  <c:v>42929</c:v>
                </c:pt>
                <c:pt idx="420">
                  <c:v>42928</c:v>
                </c:pt>
                <c:pt idx="421">
                  <c:v>42927</c:v>
                </c:pt>
                <c:pt idx="422">
                  <c:v>42926</c:v>
                </c:pt>
                <c:pt idx="423">
                  <c:v>42925</c:v>
                </c:pt>
                <c:pt idx="424">
                  <c:v>42922</c:v>
                </c:pt>
                <c:pt idx="425">
                  <c:v>42921</c:v>
                </c:pt>
                <c:pt idx="426">
                  <c:v>42920</c:v>
                </c:pt>
                <c:pt idx="427">
                  <c:v>42919</c:v>
                </c:pt>
                <c:pt idx="428">
                  <c:v>42918</c:v>
                </c:pt>
                <c:pt idx="429">
                  <c:v>42915</c:v>
                </c:pt>
                <c:pt idx="430">
                  <c:v>42914</c:v>
                </c:pt>
                <c:pt idx="431">
                  <c:v>42913</c:v>
                </c:pt>
                <c:pt idx="432">
                  <c:v>42912</c:v>
                </c:pt>
                <c:pt idx="433">
                  <c:v>42911</c:v>
                </c:pt>
                <c:pt idx="434">
                  <c:v>42908</c:v>
                </c:pt>
                <c:pt idx="435">
                  <c:v>42907</c:v>
                </c:pt>
                <c:pt idx="436">
                  <c:v>42906</c:v>
                </c:pt>
                <c:pt idx="437">
                  <c:v>42905</c:v>
                </c:pt>
                <c:pt idx="438">
                  <c:v>42904</c:v>
                </c:pt>
                <c:pt idx="439">
                  <c:v>42901</c:v>
                </c:pt>
                <c:pt idx="440">
                  <c:v>42900</c:v>
                </c:pt>
                <c:pt idx="441">
                  <c:v>42899</c:v>
                </c:pt>
                <c:pt idx="442">
                  <c:v>42898</c:v>
                </c:pt>
                <c:pt idx="443">
                  <c:v>42897</c:v>
                </c:pt>
                <c:pt idx="444">
                  <c:v>42894</c:v>
                </c:pt>
                <c:pt idx="445">
                  <c:v>42893</c:v>
                </c:pt>
                <c:pt idx="446">
                  <c:v>42892</c:v>
                </c:pt>
                <c:pt idx="447">
                  <c:v>42891</c:v>
                </c:pt>
                <c:pt idx="448">
                  <c:v>42890</c:v>
                </c:pt>
                <c:pt idx="449">
                  <c:v>42887</c:v>
                </c:pt>
                <c:pt idx="450">
                  <c:v>42886</c:v>
                </c:pt>
                <c:pt idx="451">
                  <c:v>42885</c:v>
                </c:pt>
                <c:pt idx="452">
                  <c:v>42884</c:v>
                </c:pt>
                <c:pt idx="453">
                  <c:v>42883</c:v>
                </c:pt>
                <c:pt idx="454">
                  <c:v>42880</c:v>
                </c:pt>
                <c:pt idx="455">
                  <c:v>42879</c:v>
                </c:pt>
                <c:pt idx="456">
                  <c:v>42878</c:v>
                </c:pt>
                <c:pt idx="457">
                  <c:v>42877</c:v>
                </c:pt>
                <c:pt idx="458">
                  <c:v>42876</c:v>
                </c:pt>
                <c:pt idx="459">
                  <c:v>42873</c:v>
                </c:pt>
                <c:pt idx="460">
                  <c:v>42872</c:v>
                </c:pt>
                <c:pt idx="461">
                  <c:v>42871</c:v>
                </c:pt>
                <c:pt idx="462">
                  <c:v>42870</c:v>
                </c:pt>
                <c:pt idx="463">
                  <c:v>42869</c:v>
                </c:pt>
                <c:pt idx="464">
                  <c:v>42866</c:v>
                </c:pt>
                <c:pt idx="465">
                  <c:v>42865</c:v>
                </c:pt>
                <c:pt idx="466">
                  <c:v>42864</c:v>
                </c:pt>
                <c:pt idx="467">
                  <c:v>42863</c:v>
                </c:pt>
                <c:pt idx="468">
                  <c:v>42862</c:v>
                </c:pt>
                <c:pt idx="469">
                  <c:v>42859</c:v>
                </c:pt>
                <c:pt idx="470">
                  <c:v>42858</c:v>
                </c:pt>
                <c:pt idx="471">
                  <c:v>42857</c:v>
                </c:pt>
                <c:pt idx="472">
                  <c:v>42856</c:v>
                </c:pt>
                <c:pt idx="473">
                  <c:v>42855</c:v>
                </c:pt>
                <c:pt idx="474">
                  <c:v>42852</c:v>
                </c:pt>
                <c:pt idx="475">
                  <c:v>42851</c:v>
                </c:pt>
                <c:pt idx="476">
                  <c:v>42850</c:v>
                </c:pt>
                <c:pt idx="477">
                  <c:v>42849</c:v>
                </c:pt>
                <c:pt idx="478">
                  <c:v>42848</c:v>
                </c:pt>
                <c:pt idx="479">
                  <c:v>42845</c:v>
                </c:pt>
                <c:pt idx="480">
                  <c:v>42844</c:v>
                </c:pt>
                <c:pt idx="481">
                  <c:v>42843</c:v>
                </c:pt>
                <c:pt idx="482">
                  <c:v>42842</c:v>
                </c:pt>
                <c:pt idx="483">
                  <c:v>42841</c:v>
                </c:pt>
                <c:pt idx="484">
                  <c:v>42838</c:v>
                </c:pt>
                <c:pt idx="485">
                  <c:v>42837</c:v>
                </c:pt>
                <c:pt idx="486">
                  <c:v>42836</c:v>
                </c:pt>
                <c:pt idx="487">
                  <c:v>42835</c:v>
                </c:pt>
                <c:pt idx="488">
                  <c:v>42834</c:v>
                </c:pt>
                <c:pt idx="489">
                  <c:v>42831</c:v>
                </c:pt>
                <c:pt idx="490">
                  <c:v>42830</c:v>
                </c:pt>
                <c:pt idx="491">
                  <c:v>42829</c:v>
                </c:pt>
                <c:pt idx="492">
                  <c:v>42828</c:v>
                </c:pt>
                <c:pt idx="493">
                  <c:v>42827</c:v>
                </c:pt>
                <c:pt idx="494">
                  <c:v>42824</c:v>
                </c:pt>
                <c:pt idx="495">
                  <c:v>42823</c:v>
                </c:pt>
                <c:pt idx="496">
                  <c:v>42822</c:v>
                </c:pt>
                <c:pt idx="497">
                  <c:v>42821</c:v>
                </c:pt>
                <c:pt idx="498">
                  <c:v>42820</c:v>
                </c:pt>
                <c:pt idx="499">
                  <c:v>42817</c:v>
                </c:pt>
                <c:pt idx="500">
                  <c:v>42816</c:v>
                </c:pt>
                <c:pt idx="501">
                  <c:v>42815</c:v>
                </c:pt>
                <c:pt idx="502">
                  <c:v>42814</c:v>
                </c:pt>
                <c:pt idx="503">
                  <c:v>42813</c:v>
                </c:pt>
                <c:pt idx="504">
                  <c:v>42810</c:v>
                </c:pt>
                <c:pt idx="505">
                  <c:v>42809</c:v>
                </c:pt>
                <c:pt idx="506">
                  <c:v>42808</c:v>
                </c:pt>
                <c:pt idx="507">
                  <c:v>42807</c:v>
                </c:pt>
                <c:pt idx="508">
                  <c:v>42806</c:v>
                </c:pt>
                <c:pt idx="509">
                  <c:v>42803</c:v>
                </c:pt>
                <c:pt idx="510">
                  <c:v>42802</c:v>
                </c:pt>
                <c:pt idx="511">
                  <c:v>42801</c:v>
                </c:pt>
                <c:pt idx="512">
                  <c:v>42800</c:v>
                </c:pt>
                <c:pt idx="513">
                  <c:v>42799</c:v>
                </c:pt>
                <c:pt idx="514">
                  <c:v>42796</c:v>
                </c:pt>
                <c:pt idx="515">
                  <c:v>42795</c:v>
                </c:pt>
                <c:pt idx="516">
                  <c:v>42794</c:v>
                </c:pt>
                <c:pt idx="517">
                  <c:v>42793</c:v>
                </c:pt>
                <c:pt idx="518">
                  <c:v>42792</c:v>
                </c:pt>
                <c:pt idx="519">
                  <c:v>42789</c:v>
                </c:pt>
                <c:pt idx="520">
                  <c:v>42788</c:v>
                </c:pt>
                <c:pt idx="521">
                  <c:v>42787</c:v>
                </c:pt>
                <c:pt idx="522">
                  <c:v>42786</c:v>
                </c:pt>
                <c:pt idx="523">
                  <c:v>42785</c:v>
                </c:pt>
                <c:pt idx="524">
                  <c:v>42782</c:v>
                </c:pt>
                <c:pt idx="525">
                  <c:v>42781</c:v>
                </c:pt>
                <c:pt idx="526">
                  <c:v>42780</c:v>
                </c:pt>
                <c:pt idx="527">
                  <c:v>42779</c:v>
                </c:pt>
                <c:pt idx="528">
                  <c:v>42778</c:v>
                </c:pt>
                <c:pt idx="529">
                  <c:v>42775</c:v>
                </c:pt>
                <c:pt idx="530">
                  <c:v>42774</c:v>
                </c:pt>
                <c:pt idx="531">
                  <c:v>42773</c:v>
                </c:pt>
                <c:pt idx="532">
                  <c:v>42772</c:v>
                </c:pt>
                <c:pt idx="533">
                  <c:v>42771</c:v>
                </c:pt>
                <c:pt idx="534">
                  <c:v>42768</c:v>
                </c:pt>
                <c:pt idx="535">
                  <c:v>42767</c:v>
                </c:pt>
                <c:pt idx="536">
                  <c:v>42766</c:v>
                </c:pt>
                <c:pt idx="537">
                  <c:v>42765</c:v>
                </c:pt>
                <c:pt idx="538">
                  <c:v>42764</c:v>
                </c:pt>
                <c:pt idx="539">
                  <c:v>42761</c:v>
                </c:pt>
                <c:pt idx="540">
                  <c:v>42760</c:v>
                </c:pt>
                <c:pt idx="541">
                  <c:v>42759</c:v>
                </c:pt>
                <c:pt idx="542">
                  <c:v>42758</c:v>
                </c:pt>
                <c:pt idx="543">
                  <c:v>42757</c:v>
                </c:pt>
                <c:pt idx="544">
                  <c:v>42754</c:v>
                </c:pt>
                <c:pt idx="545">
                  <c:v>42753</c:v>
                </c:pt>
                <c:pt idx="546">
                  <c:v>42752</c:v>
                </c:pt>
                <c:pt idx="547">
                  <c:v>42751</c:v>
                </c:pt>
                <c:pt idx="548">
                  <c:v>42750</c:v>
                </c:pt>
                <c:pt idx="549">
                  <c:v>42747</c:v>
                </c:pt>
                <c:pt idx="550">
                  <c:v>42746</c:v>
                </c:pt>
                <c:pt idx="551">
                  <c:v>42745</c:v>
                </c:pt>
                <c:pt idx="552">
                  <c:v>42744</c:v>
                </c:pt>
                <c:pt idx="553">
                  <c:v>42743</c:v>
                </c:pt>
                <c:pt idx="554">
                  <c:v>42740</c:v>
                </c:pt>
                <c:pt idx="555">
                  <c:v>42739</c:v>
                </c:pt>
                <c:pt idx="556">
                  <c:v>42738</c:v>
                </c:pt>
                <c:pt idx="557">
                  <c:v>42737</c:v>
                </c:pt>
                <c:pt idx="558">
                  <c:v>42736</c:v>
                </c:pt>
              </c:numCache>
            </c:numRef>
          </c:cat>
          <c:val>
            <c:numRef>
              <c:f>Sheet1!$B$2:$B$560</c:f>
              <c:numCache>
                <c:formatCode>0</c:formatCode>
                <c:ptCount val="559"/>
                <c:pt idx="0">
                  <c:v>3.77047</c:v>
                </c:pt>
                <c:pt idx="1">
                  <c:v>3.77047</c:v>
                </c:pt>
                <c:pt idx="2">
                  <c:v>3.8246799999999999</c:v>
                </c:pt>
                <c:pt idx="3">
                  <c:v>3.6770999999999998</c:v>
                </c:pt>
                <c:pt idx="4">
                  <c:v>3.6255000000000002</c:v>
                </c:pt>
                <c:pt idx="5">
                  <c:v>3.6255000000000002</c:v>
                </c:pt>
                <c:pt idx="6">
                  <c:v>3.6303100000000001</c:v>
                </c:pt>
                <c:pt idx="7">
                  <c:v>3.54982</c:v>
                </c:pt>
                <c:pt idx="8">
                  <c:v>3.7169500000000002</c:v>
                </c:pt>
                <c:pt idx="9">
                  <c:v>3.6947000000000001</c:v>
                </c:pt>
                <c:pt idx="10">
                  <c:v>3.7625899999999999</c:v>
                </c:pt>
                <c:pt idx="11">
                  <c:v>3.8183400000000001</c:v>
                </c:pt>
                <c:pt idx="12">
                  <c:v>3.8273999999999999</c:v>
                </c:pt>
                <c:pt idx="13">
                  <c:v>3.8416399999999999</c:v>
                </c:pt>
                <c:pt idx="14">
                  <c:v>3.8075600000000001</c:v>
                </c:pt>
                <c:pt idx="15">
                  <c:v>3.7780200000000002</c:v>
                </c:pt>
                <c:pt idx="16">
                  <c:v>3.9026999999999998</c:v>
                </c:pt>
                <c:pt idx="17">
                  <c:v>3.8716300000000001</c:v>
                </c:pt>
                <c:pt idx="18">
                  <c:v>3.8222800000000001</c:v>
                </c:pt>
                <c:pt idx="19">
                  <c:v>3.7442199999999999</c:v>
                </c:pt>
                <c:pt idx="20">
                  <c:v>3.75875</c:v>
                </c:pt>
                <c:pt idx="21">
                  <c:v>3.6863199999999998</c:v>
                </c:pt>
                <c:pt idx="22">
                  <c:v>3.66126</c:v>
                </c:pt>
                <c:pt idx="23">
                  <c:v>3.7056</c:v>
                </c:pt>
                <c:pt idx="24">
                  <c:v>3.7948900000000001</c:v>
                </c:pt>
                <c:pt idx="25">
                  <c:v>3.7878799999999999</c:v>
                </c:pt>
                <c:pt idx="26">
                  <c:v>3.77264</c:v>
                </c:pt>
                <c:pt idx="27">
                  <c:v>3.72709</c:v>
                </c:pt>
                <c:pt idx="28">
                  <c:v>3.7244999999999999</c:v>
                </c:pt>
                <c:pt idx="29">
                  <c:v>3.73536</c:v>
                </c:pt>
                <c:pt idx="30">
                  <c:v>3.7463600000000001</c:v>
                </c:pt>
                <c:pt idx="31">
                  <c:v>3.7420200000000001</c:v>
                </c:pt>
                <c:pt idx="32">
                  <c:v>3.7453599999999998</c:v>
                </c:pt>
                <c:pt idx="33">
                  <c:v>3.6470899999999999</c:v>
                </c:pt>
                <c:pt idx="34">
                  <c:v>3.53247</c:v>
                </c:pt>
                <c:pt idx="35">
                  <c:v>3.5339399999999999</c:v>
                </c:pt>
                <c:pt idx="36">
                  <c:v>3.3979300000000001</c:v>
                </c:pt>
                <c:pt idx="37">
                  <c:v>3.5729899999999999</c:v>
                </c:pt>
                <c:pt idx="38">
                  <c:v>3.6621899999999998</c:v>
                </c:pt>
                <c:pt idx="39">
                  <c:v>3.6621899999999998</c:v>
                </c:pt>
                <c:pt idx="40">
                  <c:v>3.6004</c:v>
                </c:pt>
                <c:pt idx="41">
                  <c:v>3.6701999999999999</c:v>
                </c:pt>
                <c:pt idx="42">
                  <c:v>3.5066799999999998</c:v>
                </c:pt>
                <c:pt idx="43">
                  <c:v>3.5066799999999998</c:v>
                </c:pt>
                <c:pt idx="44">
                  <c:v>3.5066799999999998</c:v>
                </c:pt>
                <c:pt idx="45">
                  <c:v>3.5418599999999998</c:v>
                </c:pt>
                <c:pt idx="46">
                  <c:v>3.5638000000000001</c:v>
                </c:pt>
                <c:pt idx="47">
                  <c:v>3.52488</c:v>
                </c:pt>
                <c:pt idx="48">
                  <c:v>3.6371899999999999</c:v>
                </c:pt>
                <c:pt idx="49">
                  <c:v>3.6268799999999999</c:v>
                </c:pt>
                <c:pt idx="50">
                  <c:v>3.6999900000000001</c:v>
                </c:pt>
                <c:pt idx="51">
                  <c:v>3.7477299999999998</c:v>
                </c:pt>
                <c:pt idx="52">
                  <c:v>3.7108099999999999</c:v>
                </c:pt>
                <c:pt idx="53">
                  <c:v>3.6553300000000002</c:v>
                </c:pt>
                <c:pt idx="54">
                  <c:v>3.5434999999999999</c:v>
                </c:pt>
                <c:pt idx="55">
                  <c:v>3.57762</c:v>
                </c:pt>
                <c:pt idx="56">
                  <c:v>3.58378</c:v>
                </c:pt>
                <c:pt idx="57">
                  <c:v>3.7114799999999999</c:v>
                </c:pt>
                <c:pt idx="58">
                  <c:v>3.6004700000000001</c:v>
                </c:pt>
                <c:pt idx="59">
                  <c:v>3.5404100000000001</c:v>
                </c:pt>
                <c:pt idx="60">
                  <c:v>3.4109099999999999</c:v>
                </c:pt>
                <c:pt idx="61">
                  <c:v>3.3823599999999998</c:v>
                </c:pt>
                <c:pt idx="62">
                  <c:v>3.4482599999999999</c:v>
                </c:pt>
                <c:pt idx="63">
                  <c:v>3.29725</c:v>
                </c:pt>
                <c:pt idx="64">
                  <c:v>3.3825099999999999</c:v>
                </c:pt>
                <c:pt idx="65">
                  <c:v>3.3644099999999999</c:v>
                </c:pt>
                <c:pt idx="66">
                  <c:v>3.4774500000000002</c:v>
                </c:pt>
                <c:pt idx="67">
                  <c:v>3.4984500000000001</c:v>
                </c:pt>
                <c:pt idx="68">
                  <c:v>3.4444599999999999</c:v>
                </c:pt>
                <c:pt idx="69">
                  <c:v>3.55314</c:v>
                </c:pt>
                <c:pt idx="70">
                  <c:v>3.60988</c:v>
                </c:pt>
                <c:pt idx="71">
                  <c:v>3.6235599999999999</c:v>
                </c:pt>
                <c:pt idx="72">
                  <c:v>3.5202900000000001</c:v>
                </c:pt>
                <c:pt idx="73">
                  <c:v>3.4673099999999999</c:v>
                </c:pt>
                <c:pt idx="74">
                  <c:v>3.4496699999999998</c:v>
                </c:pt>
                <c:pt idx="75">
                  <c:v>3.4719199999999999</c:v>
                </c:pt>
                <c:pt idx="76">
                  <c:v>3.50027</c:v>
                </c:pt>
                <c:pt idx="77">
                  <c:v>3.5738599999999998</c:v>
                </c:pt>
                <c:pt idx="78">
                  <c:v>3.48163</c:v>
                </c:pt>
                <c:pt idx="79">
                  <c:v>3.4949300000000001</c:v>
                </c:pt>
                <c:pt idx="80">
                  <c:v>3.51112</c:v>
                </c:pt>
                <c:pt idx="81">
                  <c:v>3.5150600000000001</c:v>
                </c:pt>
                <c:pt idx="82">
                  <c:v>3.4409200000000002</c:v>
                </c:pt>
                <c:pt idx="83">
                  <c:v>3.2415099999999999</c:v>
                </c:pt>
                <c:pt idx="84">
                  <c:v>3.16371</c:v>
                </c:pt>
                <c:pt idx="85">
                  <c:v>3.19624</c:v>
                </c:pt>
                <c:pt idx="86">
                  <c:v>3.42211</c:v>
                </c:pt>
                <c:pt idx="87">
                  <c:v>3.6335799999999998</c:v>
                </c:pt>
                <c:pt idx="88">
                  <c:v>3.8137699999999999</c:v>
                </c:pt>
                <c:pt idx="89">
                  <c:v>4.0317299999999996</c:v>
                </c:pt>
                <c:pt idx="90">
                  <c:v>4.0090000000000003</c:v>
                </c:pt>
                <c:pt idx="91">
                  <c:v>4.0170000000000003</c:v>
                </c:pt>
                <c:pt idx="92">
                  <c:v>4.0507400000000002</c:v>
                </c:pt>
                <c:pt idx="93">
                  <c:v>4.0972400000000002</c:v>
                </c:pt>
                <c:pt idx="94">
                  <c:v>4.0195100000000004</c:v>
                </c:pt>
                <c:pt idx="95">
                  <c:v>3.9770699999999999</c:v>
                </c:pt>
                <c:pt idx="96">
                  <c:v>4.0006599999999999</c:v>
                </c:pt>
                <c:pt idx="97">
                  <c:v>3.8862999999999999</c:v>
                </c:pt>
                <c:pt idx="98">
                  <c:v>4.02461</c:v>
                </c:pt>
                <c:pt idx="99">
                  <c:v>4.0551199999999996</c:v>
                </c:pt>
                <c:pt idx="100">
                  <c:v>4.0551199999999996</c:v>
                </c:pt>
                <c:pt idx="101">
                  <c:v>3.99099</c:v>
                </c:pt>
                <c:pt idx="102">
                  <c:v>4.07409</c:v>
                </c:pt>
                <c:pt idx="103">
                  <c:v>4.0814199999999996</c:v>
                </c:pt>
                <c:pt idx="104">
                  <c:v>4.1402299999999999</c:v>
                </c:pt>
                <c:pt idx="105">
                  <c:v>4.06128</c:v>
                </c:pt>
                <c:pt idx="106">
                  <c:v>4.0753899999999996</c:v>
                </c:pt>
                <c:pt idx="107">
                  <c:v>4.08751</c:v>
                </c:pt>
                <c:pt idx="108">
                  <c:v>4.14839</c:v>
                </c:pt>
                <c:pt idx="109">
                  <c:v>4.1453899999999999</c:v>
                </c:pt>
                <c:pt idx="110">
                  <c:v>4.2584099999999996</c:v>
                </c:pt>
                <c:pt idx="111">
                  <c:v>4.1853499999999997</c:v>
                </c:pt>
                <c:pt idx="112">
                  <c:v>4.1374599999999999</c:v>
                </c:pt>
                <c:pt idx="113">
                  <c:v>4.1113200000000001</c:v>
                </c:pt>
                <c:pt idx="114">
                  <c:v>4.0210999999999997</c:v>
                </c:pt>
                <c:pt idx="115">
                  <c:v>4.0030200000000002</c:v>
                </c:pt>
                <c:pt idx="116">
                  <c:v>3.9601799999999998</c:v>
                </c:pt>
                <c:pt idx="117">
                  <c:v>3.9261499999999998</c:v>
                </c:pt>
                <c:pt idx="118">
                  <c:v>3.8363800000000001</c:v>
                </c:pt>
                <c:pt idx="119">
                  <c:v>3.8161999999999998</c:v>
                </c:pt>
                <c:pt idx="120">
                  <c:v>3.8353000000000002</c:v>
                </c:pt>
                <c:pt idx="121">
                  <c:v>3.8551700000000002</c:v>
                </c:pt>
                <c:pt idx="122">
                  <c:v>3.8750900000000001</c:v>
                </c:pt>
                <c:pt idx="123">
                  <c:v>3.8801000000000001</c:v>
                </c:pt>
                <c:pt idx="124">
                  <c:v>3.8870399999999998</c:v>
                </c:pt>
                <c:pt idx="125">
                  <c:v>3.8870399999999998</c:v>
                </c:pt>
                <c:pt idx="126">
                  <c:v>3.9511400000000001</c:v>
                </c:pt>
                <c:pt idx="127">
                  <c:v>4.0131199999999998</c:v>
                </c:pt>
                <c:pt idx="128">
                  <c:v>4.0436199999999998</c:v>
                </c:pt>
                <c:pt idx="129">
                  <c:v>4.0238800000000001</c:v>
                </c:pt>
                <c:pt idx="130">
                  <c:v>3.9207999999999998</c:v>
                </c:pt>
                <c:pt idx="131">
                  <c:v>3.88123</c:v>
                </c:pt>
                <c:pt idx="132">
                  <c:v>3.9439799999999998</c:v>
                </c:pt>
                <c:pt idx="133">
                  <c:v>3.8945500000000002</c:v>
                </c:pt>
                <c:pt idx="134">
                  <c:v>3.9066299999999998</c:v>
                </c:pt>
                <c:pt idx="135">
                  <c:v>3.9171100000000001</c:v>
                </c:pt>
                <c:pt idx="136">
                  <c:v>3.8962400000000001</c:v>
                </c:pt>
                <c:pt idx="137">
                  <c:v>3.8526600000000002</c:v>
                </c:pt>
                <c:pt idx="138">
                  <c:v>4.0659200000000002</c:v>
                </c:pt>
                <c:pt idx="139">
                  <c:v>4.09192</c:v>
                </c:pt>
                <c:pt idx="140">
                  <c:v>4.1410799999999997</c:v>
                </c:pt>
                <c:pt idx="141">
                  <c:v>4.2020900000000001</c:v>
                </c:pt>
                <c:pt idx="142">
                  <c:v>4.2065400000000004</c:v>
                </c:pt>
                <c:pt idx="143">
                  <c:v>4.1755199999999997</c:v>
                </c:pt>
                <c:pt idx="144">
                  <c:v>4.1712800000000003</c:v>
                </c:pt>
                <c:pt idx="145">
                  <c:v>4.1712800000000003</c:v>
                </c:pt>
                <c:pt idx="146">
                  <c:v>4.1783400000000004</c:v>
                </c:pt>
                <c:pt idx="147">
                  <c:v>4.1878000000000002</c:v>
                </c:pt>
                <c:pt idx="148">
                  <c:v>4.3446100000000003</c:v>
                </c:pt>
                <c:pt idx="149">
                  <c:v>4.2522099999999998</c:v>
                </c:pt>
                <c:pt idx="150">
                  <c:v>4.33371</c:v>
                </c:pt>
                <c:pt idx="151">
                  <c:v>4.5003900000000003</c:v>
                </c:pt>
                <c:pt idx="152">
                  <c:v>4.3374800000000002</c:v>
                </c:pt>
                <c:pt idx="153">
                  <c:v>4.3482200000000004</c:v>
                </c:pt>
                <c:pt idx="154">
                  <c:v>4.2966100000000003</c:v>
                </c:pt>
                <c:pt idx="155">
                  <c:v>4.27705</c:v>
                </c:pt>
                <c:pt idx="156">
                  <c:v>4.2851900000000001</c:v>
                </c:pt>
                <c:pt idx="157">
                  <c:v>4.37615</c:v>
                </c:pt>
                <c:pt idx="158">
                  <c:v>4.3048999999999999</c:v>
                </c:pt>
                <c:pt idx="159">
                  <c:v>4.2738699999999996</c:v>
                </c:pt>
                <c:pt idx="160">
                  <c:v>4.3231099999999998</c:v>
                </c:pt>
                <c:pt idx="161">
                  <c:v>4.3096300000000003</c:v>
                </c:pt>
                <c:pt idx="162">
                  <c:v>4.25</c:v>
                </c:pt>
                <c:pt idx="163">
                  <c:v>4.4043999999999999</c:v>
                </c:pt>
                <c:pt idx="164">
                  <c:v>4.4263700000000004</c:v>
                </c:pt>
                <c:pt idx="165">
                  <c:v>4.36036</c:v>
                </c:pt>
                <c:pt idx="166">
                  <c:v>4.3314399999999997</c:v>
                </c:pt>
                <c:pt idx="167">
                  <c:v>4.3225899999999999</c:v>
                </c:pt>
                <c:pt idx="168">
                  <c:v>4.3031199999999998</c:v>
                </c:pt>
                <c:pt idx="169">
                  <c:v>4.4236300000000002</c:v>
                </c:pt>
                <c:pt idx="170">
                  <c:v>4.4236300000000002</c:v>
                </c:pt>
                <c:pt idx="171">
                  <c:v>4.3434999999999997</c:v>
                </c:pt>
                <c:pt idx="172">
                  <c:v>4.3988699999999996</c:v>
                </c:pt>
                <c:pt idx="173">
                  <c:v>4.3935300000000002</c:v>
                </c:pt>
                <c:pt idx="174">
                  <c:v>4.3640600000000003</c:v>
                </c:pt>
                <c:pt idx="175">
                  <c:v>4.5384399999999996</c:v>
                </c:pt>
                <c:pt idx="176">
                  <c:v>4.5298299999999996</c:v>
                </c:pt>
                <c:pt idx="177">
                  <c:v>4.5934600000000003</c:v>
                </c:pt>
                <c:pt idx="178">
                  <c:v>4.5759999999999996</c:v>
                </c:pt>
                <c:pt idx="179">
                  <c:v>4.5968499999999999</c:v>
                </c:pt>
                <c:pt idx="180">
                  <c:v>4.62453</c:v>
                </c:pt>
                <c:pt idx="181">
                  <c:v>4.8298199999999998</c:v>
                </c:pt>
                <c:pt idx="182">
                  <c:v>4.8968299999999996</c:v>
                </c:pt>
                <c:pt idx="183">
                  <c:v>4.9044600000000003</c:v>
                </c:pt>
                <c:pt idx="184">
                  <c:v>4.9335599999999999</c:v>
                </c:pt>
                <c:pt idx="185">
                  <c:v>4.9178499999999996</c:v>
                </c:pt>
                <c:pt idx="186">
                  <c:v>4.9013099999999996</c:v>
                </c:pt>
                <c:pt idx="187">
                  <c:v>4.8201200000000002</c:v>
                </c:pt>
                <c:pt idx="188">
                  <c:v>4.6363599999999998</c:v>
                </c:pt>
                <c:pt idx="189">
                  <c:v>4.64283</c:v>
                </c:pt>
                <c:pt idx="190">
                  <c:v>4.5969100000000003</c:v>
                </c:pt>
                <c:pt idx="191">
                  <c:v>4.5918299999999999</c:v>
                </c:pt>
                <c:pt idx="192">
                  <c:v>4.48644</c:v>
                </c:pt>
                <c:pt idx="193">
                  <c:v>4.5260600000000002</c:v>
                </c:pt>
                <c:pt idx="194">
                  <c:v>4.55654</c:v>
                </c:pt>
                <c:pt idx="195">
                  <c:v>4.6276599999999997</c:v>
                </c:pt>
                <c:pt idx="196">
                  <c:v>4.5895400000000004</c:v>
                </c:pt>
                <c:pt idx="197">
                  <c:v>4.7443400000000002</c:v>
                </c:pt>
                <c:pt idx="198">
                  <c:v>4.7179700000000002</c:v>
                </c:pt>
                <c:pt idx="199">
                  <c:v>4.7179700000000002</c:v>
                </c:pt>
                <c:pt idx="200">
                  <c:v>4.7447699999999999</c:v>
                </c:pt>
                <c:pt idx="201">
                  <c:v>4.7585499999999996</c:v>
                </c:pt>
                <c:pt idx="202">
                  <c:v>4.6996000000000002</c:v>
                </c:pt>
                <c:pt idx="203">
                  <c:v>4.7181300000000004</c:v>
                </c:pt>
                <c:pt idx="204">
                  <c:v>4.6379000000000001</c:v>
                </c:pt>
                <c:pt idx="205">
                  <c:v>4.5666599999999997</c:v>
                </c:pt>
                <c:pt idx="206">
                  <c:v>4.4920900000000001</c:v>
                </c:pt>
                <c:pt idx="207">
                  <c:v>4.3711900000000004</c:v>
                </c:pt>
                <c:pt idx="208">
                  <c:v>4.4343599999999999</c:v>
                </c:pt>
                <c:pt idx="209">
                  <c:v>4.4010100000000003</c:v>
                </c:pt>
                <c:pt idx="210">
                  <c:v>4.3572199999999999</c:v>
                </c:pt>
                <c:pt idx="211">
                  <c:v>4.2939800000000004</c:v>
                </c:pt>
                <c:pt idx="212">
                  <c:v>4.2784199999999997</c:v>
                </c:pt>
                <c:pt idx="213">
                  <c:v>4.2990000000000004</c:v>
                </c:pt>
                <c:pt idx="214">
                  <c:v>4.2619199999999999</c:v>
                </c:pt>
                <c:pt idx="215">
                  <c:v>4.2813299999999996</c:v>
                </c:pt>
                <c:pt idx="216">
                  <c:v>4.2600199999999999</c:v>
                </c:pt>
                <c:pt idx="217">
                  <c:v>4.5657699999999997</c:v>
                </c:pt>
                <c:pt idx="218">
                  <c:v>4.6134399999999998</c:v>
                </c:pt>
                <c:pt idx="219">
                  <c:v>4.6985999999999999</c:v>
                </c:pt>
                <c:pt idx="220">
                  <c:v>4.6708600000000002</c:v>
                </c:pt>
                <c:pt idx="221">
                  <c:v>4.7022199999999996</c:v>
                </c:pt>
                <c:pt idx="222">
                  <c:v>4.5929900000000004</c:v>
                </c:pt>
                <c:pt idx="223">
                  <c:v>4.5755999999999997</c:v>
                </c:pt>
                <c:pt idx="224">
                  <c:v>4.6538500000000003</c:v>
                </c:pt>
                <c:pt idx="225">
                  <c:v>4.5814899999999996</c:v>
                </c:pt>
                <c:pt idx="226">
                  <c:v>4.6489099999999999</c:v>
                </c:pt>
                <c:pt idx="227">
                  <c:v>4.7575900000000004</c:v>
                </c:pt>
                <c:pt idx="228">
                  <c:v>4.6163800000000004</c:v>
                </c:pt>
                <c:pt idx="229">
                  <c:v>4.6437999999999997</c:v>
                </c:pt>
                <c:pt idx="230">
                  <c:v>4.6995199999999997</c:v>
                </c:pt>
                <c:pt idx="231">
                  <c:v>4.5973800000000002</c:v>
                </c:pt>
                <c:pt idx="232">
                  <c:v>4.5917199999999996</c:v>
                </c:pt>
                <c:pt idx="233">
                  <c:v>4.5716000000000001</c:v>
                </c:pt>
                <c:pt idx="234">
                  <c:v>4.6113900000000001</c:v>
                </c:pt>
                <c:pt idx="235">
                  <c:v>4.6113900000000001</c:v>
                </c:pt>
                <c:pt idx="236">
                  <c:v>4.4575100000000001</c:v>
                </c:pt>
                <c:pt idx="237">
                  <c:v>4.5481299999999996</c:v>
                </c:pt>
                <c:pt idx="238">
                  <c:v>4.6189</c:v>
                </c:pt>
                <c:pt idx="239">
                  <c:v>4.5707000000000004</c:v>
                </c:pt>
                <c:pt idx="240">
                  <c:v>4.6662999999999997</c:v>
                </c:pt>
                <c:pt idx="241">
                  <c:v>4.8321199999999997</c:v>
                </c:pt>
                <c:pt idx="242">
                  <c:v>4.7717499999999999</c:v>
                </c:pt>
                <c:pt idx="243">
                  <c:v>4.7626999999999997</c:v>
                </c:pt>
                <c:pt idx="244">
                  <c:v>4.91059</c:v>
                </c:pt>
                <c:pt idx="245">
                  <c:v>4.8633600000000001</c:v>
                </c:pt>
                <c:pt idx="246">
                  <c:v>4.8530699999999998</c:v>
                </c:pt>
                <c:pt idx="247">
                  <c:v>4.8014900000000003</c:v>
                </c:pt>
                <c:pt idx="248">
                  <c:v>4.7025100000000002</c:v>
                </c:pt>
                <c:pt idx="249">
                  <c:v>4.6745299999999999</c:v>
                </c:pt>
                <c:pt idx="250">
                  <c:v>4.7516600000000002</c:v>
                </c:pt>
                <c:pt idx="251">
                  <c:v>4.95296</c:v>
                </c:pt>
                <c:pt idx="252">
                  <c:v>4.9810299999999996</c:v>
                </c:pt>
                <c:pt idx="253">
                  <c:v>4.9365199999999998</c:v>
                </c:pt>
                <c:pt idx="254">
                  <c:v>4.9501999999999997</c:v>
                </c:pt>
                <c:pt idx="255">
                  <c:v>4.9733700000000001</c:v>
                </c:pt>
                <c:pt idx="256">
                  <c:v>4.6089099999999998</c:v>
                </c:pt>
                <c:pt idx="257">
                  <c:v>4.6901999999999999</c:v>
                </c:pt>
                <c:pt idx="258">
                  <c:v>4.7037599999999999</c:v>
                </c:pt>
                <c:pt idx="259">
                  <c:v>4.6787299999999998</c:v>
                </c:pt>
                <c:pt idx="260">
                  <c:v>4.6509</c:v>
                </c:pt>
                <c:pt idx="261">
                  <c:v>4.6290699999999996</c:v>
                </c:pt>
                <c:pt idx="262">
                  <c:v>4.6023800000000001</c:v>
                </c:pt>
                <c:pt idx="263">
                  <c:v>4.6778899999999997</c:v>
                </c:pt>
                <c:pt idx="264">
                  <c:v>4.6778899999999997</c:v>
                </c:pt>
                <c:pt idx="265">
                  <c:v>4.7197300000000002</c:v>
                </c:pt>
                <c:pt idx="266">
                  <c:v>4.73482</c:v>
                </c:pt>
                <c:pt idx="267">
                  <c:v>4.6752399999999996</c:v>
                </c:pt>
                <c:pt idx="268">
                  <c:v>4.5297599999999996</c:v>
                </c:pt>
                <c:pt idx="269">
                  <c:v>4.4251199999999997</c:v>
                </c:pt>
                <c:pt idx="270">
                  <c:v>4.2685399999999998</c:v>
                </c:pt>
                <c:pt idx="271">
                  <c:v>4.4050500000000001</c:v>
                </c:pt>
                <c:pt idx="272">
                  <c:v>4.5309499999999998</c:v>
                </c:pt>
                <c:pt idx="273">
                  <c:v>4.4026500000000004</c:v>
                </c:pt>
                <c:pt idx="274">
                  <c:v>4.4575399999999998</c:v>
                </c:pt>
                <c:pt idx="275">
                  <c:v>4.6104900000000004</c:v>
                </c:pt>
                <c:pt idx="276">
                  <c:v>4.5106999999999999</c:v>
                </c:pt>
                <c:pt idx="277">
                  <c:v>4.5406599999999999</c:v>
                </c:pt>
                <c:pt idx="278">
                  <c:v>4.5629900000000001</c:v>
                </c:pt>
                <c:pt idx="279">
                  <c:v>4.5518900000000002</c:v>
                </c:pt>
                <c:pt idx="280">
                  <c:v>4.5422200000000004</c:v>
                </c:pt>
                <c:pt idx="281">
                  <c:v>4.52468</c:v>
                </c:pt>
                <c:pt idx="282">
                  <c:v>4.5097500000000004</c:v>
                </c:pt>
                <c:pt idx="283">
                  <c:v>4.58873</c:v>
                </c:pt>
                <c:pt idx="284">
                  <c:v>4.64175</c:v>
                </c:pt>
                <c:pt idx="285">
                  <c:v>4.5895700000000001</c:v>
                </c:pt>
                <c:pt idx="286">
                  <c:v>4.6697800000000003</c:v>
                </c:pt>
                <c:pt idx="287">
                  <c:v>4.6689800000000004</c:v>
                </c:pt>
                <c:pt idx="288">
                  <c:v>4.8270200000000001</c:v>
                </c:pt>
                <c:pt idx="289">
                  <c:v>4.7885299999999997</c:v>
                </c:pt>
                <c:pt idx="290">
                  <c:v>4.7529399999999997</c:v>
                </c:pt>
                <c:pt idx="291">
                  <c:v>4.6137100000000002</c:v>
                </c:pt>
                <c:pt idx="292">
                  <c:v>4.5130499999999998</c:v>
                </c:pt>
                <c:pt idx="293">
                  <c:v>4.5097500000000004</c:v>
                </c:pt>
                <c:pt idx="294">
                  <c:v>4.35358</c:v>
                </c:pt>
                <c:pt idx="295">
                  <c:v>4.3477699999999997</c:v>
                </c:pt>
                <c:pt idx="296">
                  <c:v>4.29765</c:v>
                </c:pt>
                <c:pt idx="297">
                  <c:v>4.3323700000000001</c:v>
                </c:pt>
                <c:pt idx="298">
                  <c:v>4.2471699999999997</c:v>
                </c:pt>
                <c:pt idx="299">
                  <c:v>4.2471699999999997</c:v>
                </c:pt>
                <c:pt idx="300">
                  <c:v>4.3052599999999996</c:v>
                </c:pt>
                <c:pt idx="301">
                  <c:v>4.2933399999999997</c:v>
                </c:pt>
                <c:pt idx="302">
                  <c:v>4.1997900000000001</c:v>
                </c:pt>
                <c:pt idx="303">
                  <c:v>4.1997900000000001</c:v>
                </c:pt>
                <c:pt idx="304">
                  <c:v>4.1997900000000001</c:v>
                </c:pt>
                <c:pt idx="305">
                  <c:v>4.1807499999999997</c:v>
                </c:pt>
                <c:pt idx="306">
                  <c:v>4.1413700000000002</c:v>
                </c:pt>
                <c:pt idx="307">
                  <c:v>4.0533000000000001</c:v>
                </c:pt>
                <c:pt idx="308">
                  <c:v>4.0706300000000004</c:v>
                </c:pt>
                <c:pt idx="309">
                  <c:v>4.03233</c:v>
                </c:pt>
                <c:pt idx="310">
                  <c:v>3.9507500000000002</c:v>
                </c:pt>
                <c:pt idx="311">
                  <c:v>4.0322100000000001</c:v>
                </c:pt>
                <c:pt idx="312">
                  <c:v>3.9759600000000002</c:v>
                </c:pt>
                <c:pt idx="313">
                  <c:v>3.9548399999999999</c:v>
                </c:pt>
                <c:pt idx="314">
                  <c:v>3.9237799999999998</c:v>
                </c:pt>
                <c:pt idx="315">
                  <c:v>3.8909899999999999</c:v>
                </c:pt>
                <c:pt idx="316">
                  <c:v>3.8780700000000001</c:v>
                </c:pt>
                <c:pt idx="317">
                  <c:v>3.8629199999999999</c:v>
                </c:pt>
                <c:pt idx="318">
                  <c:v>3.95092</c:v>
                </c:pt>
                <c:pt idx="319">
                  <c:v>3.9214099999999998</c:v>
                </c:pt>
                <c:pt idx="320">
                  <c:v>3.92828</c:v>
                </c:pt>
                <c:pt idx="321">
                  <c:v>3.8773499999999999</c:v>
                </c:pt>
                <c:pt idx="322">
                  <c:v>3.8919000000000001</c:v>
                </c:pt>
                <c:pt idx="323">
                  <c:v>3.8917299999999999</c:v>
                </c:pt>
                <c:pt idx="324">
                  <c:v>3.9292199999999999</c:v>
                </c:pt>
                <c:pt idx="325">
                  <c:v>3.9168599999999998</c:v>
                </c:pt>
                <c:pt idx="326">
                  <c:v>3.88937</c:v>
                </c:pt>
                <c:pt idx="327">
                  <c:v>3.8278599999999998</c:v>
                </c:pt>
                <c:pt idx="328">
                  <c:v>3.7905500000000001</c:v>
                </c:pt>
                <c:pt idx="329">
                  <c:v>3.76125</c:v>
                </c:pt>
                <c:pt idx="330">
                  <c:v>3.6690700000000001</c:v>
                </c:pt>
                <c:pt idx="331">
                  <c:v>3.67232</c:v>
                </c:pt>
                <c:pt idx="332">
                  <c:v>3.65957</c:v>
                </c:pt>
                <c:pt idx="333">
                  <c:v>3.74308</c:v>
                </c:pt>
                <c:pt idx="334">
                  <c:v>3.69123</c:v>
                </c:pt>
                <c:pt idx="335">
                  <c:v>3.6817000000000002</c:v>
                </c:pt>
                <c:pt idx="336">
                  <c:v>3.7444199999999999</c:v>
                </c:pt>
                <c:pt idx="337">
                  <c:v>3.70486</c:v>
                </c:pt>
                <c:pt idx="338">
                  <c:v>3.6968299999999998</c:v>
                </c:pt>
                <c:pt idx="339">
                  <c:v>3.6211000000000002</c:v>
                </c:pt>
                <c:pt idx="340">
                  <c:v>3.6503399999999999</c:v>
                </c:pt>
                <c:pt idx="341">
                  <c:v>3.6782400000000002</c:v>
                </c:pt>
                <c:pt idx="342">
                  <c:v>3.5977899999999998</c:v>
                </c:pt>
                <c:pt idx="343">
                  <c:v>3.62595</c:v>
                </c:pt>
                <c:pt idx="344">
                  <c:v>3.6405099999999999</c:v>
                </c:pt>
                <c:pt idx="345">
                  <c:v>4.1142300000000001</c:v>
                </c:pt>
                <c:pt idx="346">
                  <c:v>4.3920599999999999</c:v>
                </c:pt>
                <c:pt idx="347">
                  <c:v>4.4317799999999998</c:v>
                </c:pt>
                <c:pt idx="348">
                  <c:v>4.3590499999999999</c:v>
                </c:pt>
                <c:pt idx="349">
                  <c:v>4.3234300000000001</c:v>
                </c:pt>
                <c:pt idx="350">
                  <c:v>4.2251200000000004</c:v>
                </c:pt>
                <c:pt idx="351">
                  <c:v>4.2038900000000003</c:v>
                </c:pt>
                <c:pt idx="352">
                  <c:v>4.26614</c:v>
                </c:pt>
                <c:pt idx="353">
                  <c:v>4.3398399999999997</c:v>
                </c:pt>
                <c:pt idx="354">
                  <c:v>4.3218500000000004</c:v>
                </c:pt>
                <c:pt idx="355">
                  <c:v>4.3021799999999999</c:v>
                </c:pt>
                <c:pt idx="356">
                  <c:v>4.2903500000000001</c:v>
                </c:pt>
                <c:pt idx="357">
                  <c:v>4.2623899999999999</c:v>
                </c:pt>
                <c:pt idx="358">
                  <c:v>4.3388900000000001</c:v>
                </c:pt>
                <c:pt idx="359">
                  <c:v>4.3388900000000001</c:v>
                </c:pt>
                <c:pt idx="360">
                  <c:v>4.3505399999999996</c:v>
                </c:pt>
                <c:pt idx="361">
                  <c:v>4.2177600000000002</c:v>
                </c:pt>
                <c:pt idx="362">
                  <c:v>4.2476500000000001</c:v>
                </c:pt>
                <c:pt idx="363">
                  <c:v>4.1479799999999996</c:v>
                </c:pt>
                <c:pt idx="364">
                  <c:v>4.0539300000000003</c:v>
                </c:pt>
                <c:pt idx="365">
                  <c:v>4.08819</c:v>
                </c:pt>
                <c:pt idx="366">
                  <c:v>4.0814899999999996</c:v>
                </c:pt>
                <c:pt idx="367">
                  <c:v>4.0291100000000002</c:v>
                </c:pt>
                <c:pt idx="368">
                  <c:v>4.0513399999999997</c:v>
                </c:pt>
                <c:pt idx="369">
                  <c:v>4.14384</c:v>
                </c:pt>
                <c:pt idx="370">
                  <c:v>4.1243600000000002</c:v>
                </c:pt>
                <c:pt idx="371">
                  <c:v>4.1204299999999998</c:v>
                </c:pt>
                <c:pt idx="372">
                  <c:v>4.1170299999999997</c:v>
                </c:pt>
                <c:pt idx="373">
                  <c:v>4.0586099999999998</c:v>
                </c:pt>
                <c:pt idx="374">
                  <c:v>3.9856799999999999</c:v>
                </c:pt>
                <c:pt idx="375">
                  <c:v>4.0526</c:v>
                </c:pt>
                <c:pt idx="376">
                  <c:v>4.1024599999999998</c:v>
                </c:pt>
                <c:pt idx="377">
                  <c:v>4.2729600000000003</c:v>
                </c:pt>
                <c:pt idx="378">
                  <c:v>4.2808700000000002</c:v>
                </c:pt>
                <c:pt idx="379">
                  <c:v>4.2706400000000002</c:v>
                </c:pt>
                <c:pt idx="380">
                  <c:v>4.4502800000000002</c:v>
                </c:pt>
                <c:pt idx="381">
                  <c:v>4.4269699999999998</c:v>
                </c:pt>
                <c:pt idx="382">
                  <c:v>4.4100400000000004</c:v>
                </c:pt>
                <c:pt idx="383">
                  <c:v>4.6465399999999999</c:v>
                </c:pt>
                <c:pt idx="384">
                  <c:v>4.6465399999999999</c:v>
                </c:pt>
                <c:pt idx="385">
                  <c:v>4.5909399999999998</c:v>
                </c:pt>
                <c:pt idx="386">
                  <c:v>4.6257999999999999</c:v>
                </c:pt>
                <c:pt idx="387">
                  <c:v>4.6498799999999996</c:v>
                </c:pt>
                <c:pt idx="388">
                  <c:v>4.6105600000000004</c:v>
                </c:pt>
                <c:pt idx="389">
                  <c:v>4.5562300000000002</c:v>
                </c:pt>
                <c:pt idx="390">
                  <c:v>4.5332699999999999</c:v>
                </c:pt>
                <c:pt idx="391">
                  <c:v>4.5392999999999999</c:v>
                </c:pt>
                <c:pt idx="392">
                  <c:v>4.4901900000000001</c:v>
                </c:pt>
                <c:pt idx="393">
                  <c:v>4.4575399999999998</c:v>
                </c:pt>
                <c:pt idx="394">
                  <c:v>4.3952900000000001</c:v>
                </c:pt>
                <c:pt idx="395">
                  <c:v>4.3855199999999996</c:v>
                </c:pt>
                <c:pt idx="396">
                  <c:v>4.4423899999999996</c:v>
                </c:pt>
                <c:pt idx="397">
                  <c:v>4.2809499999999998</c:v>
                </c:pt>
                <c:pt idx="398">
                  <c:v>4.2872199999999996</c:v>
                </c:pt>
                <c:pt idx="399">
                  <c:v>4.2588200000000001</c:v>
                </c:pt>
                <c:pt idx="400">
                  <c:v>4.28552</c:v>
                </c:pt>
                <c:pt idx="401">
                  <c:v>4.3354799999999996</c:v>
                </c:pt>
                <c:pt idx="402">
                  <c:v>4.3643400000000003</c:v>
                </c:pt>
                <c:pt idx="403">
                  <c:v>4.2746500000000003</c:v>
                </c:pt>
                <c:pt idx="404">
                  <c:v>4.2746500000000003</c:v>
                </c:pt>
                <c:pt idx="405">
                  <c:v>4.1619999999999999</c:v>
                </c:pt>
                <c:pt idx="406">
                  <c:v>4.2016999999999998</c:v>
                </c:pt>
                <c:pt idx="407">
                  <c:v>4.1363000000000003</c:v>
                </c:pt>
                <c:pt idx="408">
                  <c:v>4.1404800000000002</c:v>
                </c:pt>
                <c:pt idx="409">
                  <c:v>4.0615899999999998</c:v>
                </c:pt>
                <c:pt idx="410">
                  <c:v>5.2329499999999998</c:v>
                </c:pt>
                <c:pt idx="411">
                  <c:v>5.1677400000000002</c:v>
                </c:pt>
                <c:pt idx="412">
                  <c:v>5.1140800000000004</c:v>
                </c:pt>
                <c:pt idx="413">
                  <c:v>4.9545899999999996</c:v>
                </c:pt>
                <c:pt idx="414">
                  <c:v>4.9288699999999999</c:v>
                </c:pt>
                <c:pt idx="415">
                  <c:v>4.9029199999999999</c:v>
                </c:pt>
                <c:pt idx="416">
                  <c:v>4.9315699999999998</c:v>
                </c:pt>
                <c:pt idx="417">
                  <c:v>4.9343899999999996</c:v>
                </c:pt>
                <c:pt idx="418">
                  <c:v>4.9469900000000004</c:v>
                </c:pt>
                <c:pt idx="419">
                  <c:v>4.9245200000000002</c:v>
                </c:pt>
                <c:pt idx="420">
                  <c:v>4.9159600000000001</c:v>
                </c:pt>
                <c:pt idx="421">
                  <c:v>4.8821300000000001</c:v>
                </c:pt>
                <c:pt idx="422">
                  <c:v>4.9463699999999999</c:v>
                </c:pt>
                <c:pt idx="423">
                  <c:v>4.82179</c:v>
                </c:pt>
                <c:pt idx="424">
                  <c:v>4.7048800000000002</c:v>
                </c:pt>
                <c:pt idx="425">
                  <c:v>4.7620699999999996</c:v>
                </c:pt>
                <c:pt idx="426">
                  <c:v>4.7204899999999999</c:v>
                </c:pt>
                <c:pt idx="427">
                  <c:v>4.7157499999999999</c:v>
                </c:pt>
                <c:pt idx="428">
                  <c:v>4.6608200000000002</c:v>
                </c:pt>
                <c:pt idx="429">
                  <c:v>4.6608200000000002</c:v>
                </c:pt>
                <c:pt idx="430">
                  <c:v>4.6581000000000001</c:v>
                </c:pt>
                <c:pt idx="431">
                  <c:v>4.6602600000000001</c:v>
                </c:pt>
                <c:pt idx="432">
                  <c:v>4.56149</c:v>
                </c:pt>
                <c:pt idx="433">
                  <c:v>4.5806199999999997</c:v>
                </c:pt>
                <c:pt idx="434">
                  <c:v>4.5901500000000004</c:v>
                </c:pt>
                <c:pt idx="435">
                  <c:v>4.4571699999999996</c:v>
                </c:pt>
                <c:pt idx="436">
                  <c:v>4.3689600000000004</c:v>
                </c:pt>
                <c:pt idx="437">
                  <c:v>4.3007200000000001</c:v>
                </c:pt>
                <c:pt idx="438">
                  <c:v>4.3722599999999998</c:v>
                </c:pt>
                <c:pt idx="439">
                  <c:v>4.2813299999999996</c:v>
                </c:pt>
                <c:pt idx="440">
                  <c:v>4.5357500000000002</c:v>
                </c:pt>
                <c:pt idx="441">
                  <c:v>4.6523399999999997</c:v>
                </c:pt>
                <c:pt idx="442">
                  <c:v>4.7800700000000003</c:v>
                </c:pt>
                <c:pt idx="443">
                  <c:v>4.8244899999999999</c:v>
                </c:pt>
                <c:pt idx="444">
                  <c:v>4.8892899999999999</c:v>
                </c:pt>
                <c:pt idx="445">
                  <c:v>4.93912</c:v>
                </c:pt>
                <c:pt idx="446">
                  <c:v>4.8220799999999997</c:v>
                </c:pt>
                <c:pt idx="447">
                  <c:v>4.8928700000000003</c:v>
                </c:pt>
                <c:pt idx="448">
                  <c:v>4.80511</c:v>
                </c:pt>
                <c:pt idx="449">
                  <c:v>4.8151200000000003</c:v>
                </c:pt>
                <c:pt idx="450">
                  <c:v>4.9087199999999998</c:v>
                </c:pt>
                <c:pt idx="451">
                  <c:v>4.8774100000000002</c:v>
                </c:pt>
                <c:pt idx="452">
                  <c:v>5.0510099999999998</c:v>
                </c:pt>
                <c:pt idx="453">
                  <c:v>5.0018799999999999</c:v>
                </c:pt>
                <c:pt idx="454">
                  <c:v>5.0338000000000003</c:v>
                </c:pt>
                <c:pt idx="455">
                  <c:v>5.0066699999999997</c:v>
                </c:pt>
                <c:pt idx="456">
                  <c:v>4.9879699999999998</c:v>
                </c:pt>
                <c:pt idx="457">
                  <c:v>5.0538999999999996</c:v>
                </c:pt>
                <c:pt idx="458">
                  <c:v>5.0485100000000003</c:v>
                </c:pt>
                <c:pt idx="459">
                  <c:v>5.0485100000000003</c:v>
                </c:pt>
                <c:pt idx="460">
                  <c:v>4.9510899999999998</c:v>
                </c:pt>
                <c:pt idx="461">
                  <c:v>4.9513800000000003</c:v>
                </c:pt>
                <c:pt idx="462">
                  <c:v>5.0803000000000003</c:v>
                </c:pt>
                <c:pt idx="463">
                  <c:v>5.0483399999999996</c:v>
                </c:pt>
                <c:pt idx="464">
                  <c:v>5.04556</c:v>
                </c:pt>
                <c:pt idx="465">
                  <c:v>4.9808899999999996</c:v>
                </c:pt>
                <c:pt idx="466">
                  <c:v>4.9867699999999999</c:v>
                </c:pt>
                <c:pt idx="467">
                  <c:v>4.98813</c:v>
                </c:pt>
                <c:pt idx="468">
                  <c:v>5.0099600000000004</c:v>
                </c:pt>
                <c:pt idx="469">
                  <c:v>5.04962</c:v>
                </c:pt>
                <c:pt idx="470">
                  <c:v>5.0015900000000002</c:v>
                </c:pt>
                <c:pt idx="471">
                  <c:v>5.2354500000000002</c:v>
                </c:pt>
                <c:pt idx="472">
                  <c:v>5.4600999999999997</c:v>
                </c:pt>
                <c:pt idx="473">
                  <c:v>5.4911399999999997</c:v>
                </c:pt>
                <c:pt idx="474">
                  <c:v>5.4668799999999997</c:v>
                </c:pt>
                <c:pt idx="475">
                  <c:v>5.4523799999999998</c:v>
                </c:pt>
                <c:pt idx="476">
                  <c:v>5.5677700000000003</c:v>
                </c:pt>
                <c:pt idx="477">
                  <c:v>7.5211300000000003</c:v>
                </c:pt>
                <c:pt idx="478">
                  <c:v>7.6596299999999999</c:v>
                </c:pt>
                <c:pt idx="479">
                  <c:v>7.6343300000000003</c:v>
                </c:pt>
                <c:pt idx="480">
                  <c:v>7.5668300000000004</c:v>
                </c:pt>
                <c:pt idx="481">
                  <c:v>7.4755900000000004</c:v>
                </c:pt>
                <c:pt idx="482">
                  <c:v>7.51349</c:v>
                </c:pt>
                <c:pt idx="483">
                  <c:v>7.6967400000000001</c:v>
                </c:pt>
                <c:pt idx="484">
                  <c:v>7.6091600000000001</c:v>
                </c:pt>
                <c:pt idx="485">
                  <c:v>7.6091600000000001</c:v>
                </c:pt>
                <c:pt idx="486">
                  <c:v>7.6687500000000002</c:v>
                </c:pt>
                <c:pt idx="487">
                  <c:v>8.0053999999999998</c:v>
                </c:pt>
                <c:pt idx="488">
                  <c:v>8.0852500000000003</c:v>
                </c:pt>
                <c:pt idx="489">
                  <c:v>8.0168900000000001</c:v>
                </c:pt>
                <c:pt idx="490">
                  <c:v>8.0959900000000005</c:v>
                </c:pt>
                <c:pt idx="491">
                  <c:v>7.9261499999999998</c:v>
                </c:pt>
                <c:pt idx="492">
                  <c:v>7.9443000000000001</c:v>
                </c:pt>
                <c:pt idx="493">
                  <c:v>7.8588500000000003</c:v>
                </c:pt>
                <c:pt idx="494">
                  <c:v>7.5667999999999997</c:v>
                </c:pt>
                <c:pt idx="495">
                  <c:v>7.6612299999999998</c:v>
                </c:pt>
                <c:pt idx="496">
                  <c:v>7.6320499999999996</c:v>
                </c:pt>
                <c:pt idx="497">
                  <c:v>7.5393499999999998</c:v>
                </c:pt>
                <c:pt idx="498">
                  <c:v>7.6007999999999996</c:v>
                </c:pt>
                <c:pt idx="499">
                  <c:v>7.3953199999999999</c:v>
                </c:pt>
                <c:pt idx="500">
                  <c:v>7.37676</c:v>
                </c:pt>
                <c:pt idx="501">
                  <c:v>7.4369800000000001</c:v>
                </c:pt>
                <c:pt idx="502">
                  <c:v>7.2240599999999997</c:v>
                </c:pt>
                <c:pt idx="503">
                  <c:v>7.4564500000000002</c:v>
                </c:pt>
                <c:pt idx="504">
                  <c:v>7.3987699999999998</c:v>
                </c:pt>
                <c:pt idx="505">
                  <c:v>7.5046999999999997</c:v>
                </c:pt>
                <c:pt idx="506">
                  <c:v>7.4119799999999998</c:v>
                </c:pt>
                <c:pt idx="507">
                  <c:v>7.1812199999999997</c:v>
                </c:pt>
                <c:pt idx="508">
                  <c:v>7.2639699999999996</c:v>
                </c:pt>
                <c:pt idx="509">
                  <c:v>7.1320300000000003</c:v>
                </c:pt>
                <c:pt idx="510">
                  <c:v>7.0489499999999996</c:v>
                </c:pt>
                <c:pt idx="511">
                  <c:v>7.0851300000000004</c:v>
                </c:pt>
                <c:pt idx="512">
                  <c:v>7.1524099999999997</c:v>
                </c:pt>
                <c:pt idx="513">
                  <c:v>7.0982599999999998</c:v>
                </c:pt>
                <c:pt idx="514">
                  <c:v>7.2198799999999999</c:v>
                </c:pt>
                <c:pt idx="515">
                  <c:v>7.1847200000000004</c:v>
                </c:pt>
                <c:pt idx="516">
                  <c:v>7.3630000000000004</c:v>
                </c:pt>
                <c:pt idx="517">
                  <c:v>7.0838799999999997</c:v>
                </c:pt>
                <c:pt idx="518">
                  <c:v>7.03179</c:v>
                </c:pt>
                <c:pt idx="519">
                  <c:v>12.08151</c:v>
                </c:pt>
                <c:pt idx="520">
                  <c:v>12.117710000000001</c:v>
                </c:pt>
                <c:pt idx="521">
                  <c:v>12.41498</c:v>
                </c:pt>
                <c:pt idx="522">
                  <c:v>12.670820000000001</c:v>
                </c:pt>
                <c:pt idx="523">
                  <c:v>12.324920000000001</c:v>
                </c:pt>
                <c:pt idx="524">
                  <c:v>12.324920000000001</c:v>
                </c:pt>
                <c:pt idx="525">
                  <c:v>12.264139999999999</c:v>
                </c:pt>
                <c:pt idx="526">
                  <c:v>12.72321</c:v>
                </c:pt>
                <c:pt idx="527">
                  <c:v>13.71651</c:v>
                </c:pt>
                <c:pt idx="528">
                  <c:v>13.909560000000001</c:v>
                </c:pt>
                <c:pt idx="529">
                  <c:v>13.69632</c:v>
                </c:pt>
                <c:pt idx="530">
                  <c:v>13.16417</c:v>
                </c:pt>
                <c:pt idx="531">
                  <c:v>13.202920000000001</c:v>
                </c:pt>
                <c:pt idx="532">
                  <c:v>13.33836</c:v>
                </c:pt>
                <c:pt idx="533">
                  <c:v>13.43768</c:v>
                </c:pt>
                <c:pt idx="534">
                  <c:v>13.38575</c:v>
                </c:pt>
                <c:pt idx="535">
                  <c:v>13.78403</c:v>
                </c:pt>
                <c:pt idx="536">
                  <c:v>13.84643</c:v>
                </c:pt>
                <c:pt idx="537">
                  <c:v>13.48518</c:v>
                </c:pt>
                <c:pt idx="538">
                  <c:v>13.47194</c:v>
                </c:pt>
                <c:pt idx="539">
                  <c:v>13.848560000000001</c:v>
                </c:pt>
                <c:pt idx="540">
                  <c:v>13.92253</c:v>
                </c:pt>
                <c:pt idx="541">
                  <c:v>14.21679</c:v>
                </c:pt>
                <c:pt idx="542">
                  <c:v>14.164569999999999</c:v>
                </c:pt>
                <c:pt idx="543">
                  <c:v>13.513909999999999</c:v>
                </c:pt>
                <c:pt idx="544">
                  <c:v>13.3424</c:v>
                </c:pt>
                <c:pt idx="545">
                  <c:v>13.314249999999999</c:v>
                </c:pt>
                <c:pt idx="546">
                  <c:v>13.3424</c:v>
                </c:pt>
                <c:pt idx="547">
                  <c:v>13.173310000000001</c:v>
                </c:pt>
                <c:pt idx="548">
                  <c:v>13.56766</c:v>
                </c:pt>
                <c:pt idx="549">
                  <c:v>13.64992</c:v>
                </c:pt>
                <c:pt idx="550">
                  <c:v>13.39127</c:v>
                </c:pt>
                <c:pt idx="551">
                  <c:v>13.397220000000001</c:v>
                </c:pt>
                <c:pt idx="552">
                  <c:v>12.81386</c:v>
                </c:pt>
                <c:pt idx="553">
                  <c:v>12.17577</c:v>
                </c:pt>
                <c:pt idx="554">
                  <c:v>12.28546</c:v>
                </c:pt>
                <c:pt idx="555">
                  <c:v>12.505879999999999</c:v>
                </c:pt>
                <c:pt idx="556">
                  <c:v>12.17835</c:v>
                </c:pt>
                <c:pt idx="557">
                  <c:v>12.06845</c:v>
                </c:pt>
                <c:pt idx="558">
                  <c:v>12.00653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FC-4C8F-9310-6508FE6D0C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91973952"/>
        <c:axId val="791977888"/>
      </c:lineChart>
      <c:dateAx>
        <c:axId val="791973952"/>
        <c:scaling>
          <c:orientation val="minMax"/>
        </c:scaling>
        <c:delete val="0"/>
        <c:axPos val="b"/>
        <c:numFmt formatCode="[$-1009]mmm\ yyyy;@" sourceLinked="0"/>
        <c:majorTickMark val="in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791977888"/>
        <c:crosses val="autoZero"/>
        <c:auto val="1"/>
        <c:lblOffset val="100"/>
        <c:baseTimeUnit val="days"/>
        <c:majorUnit val="6"/>
        <c:majorTimeUnit val="months"/>
      </c:dateAx>
      <c:valAx>
        <c:axId val="791977888"/>
        <c:scaling>
          <c:orientation val="minMax"/>
          <c:max val="15"/>
          <c:min val="0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791973952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0.98793207114534454"/>
          <c:h val="0.736697321392715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$3.00lb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Unlevered IRR</c:v>
                </c:pt>
                <c:pt idx="1">
                  <c:v>Levered IRR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0.19</c:v>
                </c:pt>
                <c:pt idx="1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40-4055-9784-5C8241FDD3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$3.25lb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Unlevered IRR</c:v>
                </c:pt>
                <c:pt idx="1">
                  <c:v>Levered IRR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0.21</c:v>
                </c:pt>
                <c:pt idx="1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40-4055-9784-5C8241FDD3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$3.50lb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chemeClr val="tx1"/>
                    </a:solidFill>
                    <a:latin typeface="Nirmala UI" panose="020B0502040204020203" pitchFamily="34" charset="0"/>
                    <a:ea typeface="+mn-ea"/>
                    <a:cs typeface="Nirmala UI" panose="020B0502040204020203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Unlevered IRR</c:v>
                </c:pt>
                <c:pt idx="1">
                  <c:v>Levered IRR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0.24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40-4055-9784-5C8241FDD3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7"/>
        <c:axId val="266813048"/>
        <c:axId val="266813376"/>
      </c:barChart>
      <c:catAx>
        <c:axId val="266813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1" i="0" u="none" strike="noStrike" kern="1200" baseline="0">
                <a:solidFill>
                  <a:schemeClr val="tx1"/>
                </a:solidFill>
                <a:latin typeface="Nirmala UI" panose="020B0502040204020203" pitchFamily="34" charset="0"/>
                <a:ea typeface="+mn-ea"/>
                <a:cs typeface="Nirmala UI" panose="020B0502040204020203" pitchFamily="34" charset="0"/>
              </a:defRPr>
            </a:pPr>
            <a:endParaRPr lang="en-US"/>
          </a:p>
        </c:txPr>
        <c:crossAx val="266813376"/>
        <c:crosses val="autoZero"/>
        <c:auto val="1"/>
        <c:lblAlgn val="ctr"/>
        <c:lblOffset val="100"/>
        <c:noMultiLvlLbl val="0"/>
      </c:catAx>
      <c:valAx>
        <c:axId val="26681337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66813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"/>
          <c:y val="0.8536008147820926"/>
          <c:w val="1"/>
          <c:h val="0.1171522562681552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1" i="0" u="none" strike="noStrike" kern="1200" baseline="0">
              <a:solidFill>
                <a:schemeClr val="tx1"/>
              </a:solidFill>
              <a:latin typeface="Nirmala UI" panose="020B0502040204020203" pitchFamily="34" charset="0"/>
              <a:ea typeface="+mn-ea"/>
              <a:cs typeface="Nirmala UI" panose="020B0502040204020203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0C6F73-813D-41D6-BE1A-6D9639BE8511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CA"/>
        </a:p>
      </dgm:t>
    </dgm:pt>
    <dgm:pt modelId="{3E7F9F8C-3DAC-4932-9316-416E99C28C56}">
      <dgm:prSet phldrT="[Text]" custT="1"/>
      <dgm:spPr/>
      <dgm:t>
        <a:bodyPr/>
        <a:lstStyle/>
        <a:p>
          <a:r>
            <a:rPr lang="en-CA" sz="1000" b="1">
              <a:latin typeface="Nirmala UI" panose="020B0502040204020203" pitchFamily="34" charset="0"/>
              <a:cs typeface="Nirmala UI" panose="020B0502040204020203" pitchFamily="34" charset="0"/>
            </a:rPr>
            <a:t>Project Highlights</a:t>
          </a:r>
        </a:p>
      </dgm:t>
    </dgm:pt>
    <dgm:pt modelId="{9EB6107E-53E5-4F32-BB8E-0F73BED53C8B}" type="parTrans" cxnId="{33225199-1F97-4915-ABF6-76F4DC515796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B7F97C3B-294F-480D-848D-06EC63D09871}" type="sibTrans" cxnId="{33225199-1F97-4915-ABF6-76F4DC515796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1114B23F-8860-4B71-9BFE-A92111798EDD}">
      <dgm:prSet phldrT="[Text]" custT="1"/>
      <dgm:spPr/>
      <dgm:t>
        <a:bodyPr/>
        <a:lstStyle/>
        <a:p>
          <a:r>
            <a:rPr lang="en-CA" sz="950">
              <a:latin typeface="Nirmala UI" panose="020B0502040204020203" pitchFamily="34" charset="0"/>
              <a:cs typeface="Nirmala UI" panose="020B0502040204020203" pitchFamily="34" charset="0"/>
            </a:rPr>
            <a:t>Vast, long life deposit</a:t>
          </a:r>
        </a:p>
      </dgm:t>
    </dgm:pt>
    <dgm:pt modelId="{F1B7F556-B58C-4B74-98AA-A7E0C6C57F2A}" type="parTrans" cxnId="{9FE50611-E25D-456A-809D-31F9F6A86429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C39222DC-1848-49F0-8224-41BA274D74D7}" type="sibTrans" cxnId="{9FE50611-E25D-456A-809D-31F9F6A86429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9987B253-BB66-4345-9FB7-B90D2A0D8DCD}">
      <dgm:prSet phldrT="[Text]" custT="1"/>
      <dgm:spPr/>
      <dgm:t>
        <a:bodyPr/>
        <a:lstStyle/>
        <a:p>
          <a:r>
            <a:rPr lang="en-CA" sz="950">
              <a:latin typeface="Nirmala UI" panose="020B0502040204020203" pitchFamily="34" charset="0"/>
              <a:cs typeface="Nirmala UI" panose="020B0502040204020203" pitchFamily="34" charset="0"/>
            </a:rPr>
            <a:t>Top 20 producer with top 5 potential through QB3</a:t>
          </a:r>
        </a:p>
      </dgm:t>
    </dgm:pt>
    <dgm:pt modelId="{66E2F1E2-88E2-4D7E-9789-3CC5A26F0332}" type="parTrans" cxnId="{C37D19E1-BC7C-4F75-A410-007A38451C41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14BD834C-873C-4B96-A7E0-FE487348D1EF}" type="sibTrans" cxnId="{C37D19E1-BC7C-4F75-A410-007A38451C41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E0CEBF84-97CE-4D8E-AB38-6672861E8660}">
      <dgm:prSet phldrT="[Text]" custT="1"/>
      <dgm:spPr/>
      <dgm:t>
        <a:bodyPr/>
        <a:lstStyle/>
        <a:p>
          <a:r>
            <a:rPr lang="en-CA" sz="950">
              <a:latin typeface="Nirmala UI" panose="020B0502040204020203" pitchFamily="34" charset="0"/>
              <a:cs typeface="Nirmala UI" panose="020B0502040204020203" pitchFamily="34" charset="0"/>
            </a:rPr>
            <a:t>Very low strip ratio</a:t>
          </a:r>
        </a:p>
      </dgm:t>
    </dgm:pt>
    <dgm:pt modelId="{23FFD9ED-550A-44B5-8D57-7FC05AC0E404}" type="parTrans" cxnId="{EDFCCC75-4977-41D5-96BE-4EA28F414E7E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07F795C5-DAF7-4962-84A7-D1D503E786E8}" type="sibTrans" cxnId="{EDFCCC75-4977-41D5-96BE-4EA28F414E7E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3644F9EC-1039-4617-8918-0E663AB394E9}">
      <dgm:prSet phldrT="[Text]" custT="1"/>
      <dgm:spPr/>
      <dgm:t>
        <a:bodyPr/>
        <a:lstStyle/>
        <a:p>
          <a:r>
            <a:rPr lang="en-CA" sz="950">
              <a:latin typeface="Nirmala UI" panose="020B0502040204020203" pitchFamily="34" charset="0"/>
              <a:cs typeface="Nirmala UI" panose="020B0502040204020203" pitchFamily="34" charset="0"/>
            </a:rPr>
            <a:t>Low all-in sustaining costs</a:t>
          </a:r>
        </a:p>
      </dgm:t>
    </dgm:pt>
    <dgm:pt modelId="{D0D25744-5041-4EF3-99FA-53D06E8AEF55}" type="parTrans" cxnId="{9C48E813-80C7-4CF4-B10A-386BAD3488CF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EB58BA41-7E3A-4507-9E66-A9D110638198}" type="sibTrans" cxnId="{9C48E813-80C7-4CF4-B10A-386BAD3488CF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E6D9219-413E-4B50-8D02-517EF4C65761}">
      <dgm:prSet phldrT="[Text]" custT="1"/>
      <dgm:spPr/>
      <dgm:t>
        <a:bodyPr/>
        <a:lstStyle/>
        <a:p>
          <a:r>
            <a:rPr lang="en-CA" sz="950">
              <a:latin typeface="Nirmala UI" panose="020B0502040204020203" pitchFamily="34" charset="0"/>
              <a:cs typeface="Nirmala UI" panose="020B0502040204020203" pitchFamily="34" charset="0"/>
            </a:rPr>
            <a:t>Enhancement (QB2 Prime) and expansion potential (QB3)</a:t>
          </a:r>
        </a:p>
      </dgm:t>
    </dgm:pt>
    <dgm:pt modelId="{380E4DBD-4C67-4756-97D1-729E32A9B368}" type="parTrans" cxnId="{CC63C430-5E46-4AC4-82CE-4314114ABC6D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0907765C-6653-4D8F-8B8C-8D17F65853FB}" type="sibTrans" cxnId="{CC63C430-5E46-4AC4-82CE-4314114ABC6D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D9FC8D72-44C5-41EB-943F-B558ACBD9D47}">
      <dgm:prSet phldrT="[Text]" custT="1"/>
      <dgm:spPr/>
      <dgm:t>
        <a:bodyPr/>
        <a:lstStyle/>
        <a:p>
          <a:r>
            <a:rPr lang="en-CA" sz="950">
              <a:latin typeface="Nirmala UI" panose="020B0502040204020203" pitchFamily="34" charset="0"/>
              <a:cs typeface="Nirmala UI" panose="020B0502040204020203" pitchFamily="34" charset="0"/>
            </a:rPr>
            <a:t>Competitive capital intensity</a:t>
          </a:r>
        </a:p>
      </dgm:t>
    </dgm:pt>
    <dgm:pt modelId="{2F29E022-5BC4-4083-93B2-BB9B09495F45}" type="parTrans" cxnId="{8075FFDF-404F-4464-AEA9-B0CE88142307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0B501CB1-3247-482A-942B-0A151ED6BCE9}" type="sibTrans" cxnId="{8075FFDF-404F-4464-AEA9-B0CE88142307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E3765071-4999-434B-A2BB-E6CE086700CD}">
      <dgm:prSet phldrT="[Text]" custT="1"/>
      <dgm:spPr/>
      <dgm:t>
        <a:bodyPr/>
        <a:lstStyle/>
        <a:p>
          <a:r>
            <a:rPr lang="en-CA" sz="950">
              <a:latin typeface="Nirmala UI" panose="020B0502040204020203" pitchFamily="34" charset="0"/>
              <a:cs typeface="Nirmala UI" panose="020B0502040204020203" pitchFamily="34" charset="0"/>
            </a:rPr>
            <a:t>High grade, clean concentrates</a:t>
          </a:r>
        </a:p>
      </dgm:t>
    </dgm:pt>
    <dgm:pt modelId="{D3D4FE42-CC1F-4900-BC0B-2B1E2C7CEC0F}" type="parTrans" cxnId="{81C5D6E2-EA8E-4912-845F-1E5F3E1CAD5D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BE7D47C9-2070-45DA-93CC-2609EAD8F59F}" type="sibTrans" cxnId="{81C5D6E2-EA8E-4912-845F-1E5F3E1CAD5D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ED7C2650-8D41-4C98-90E5-83A35C65A58A}">
      <dgm:prSet phldrT="[Text]" custT="1"/>
      <dgm:spPr/>
      <dgm:t>
        <a:bodyPr/>
        <a:lstStyle/>
        <a:p>
          <a:r>
            <a:rPr lang="en-CA" sz="950">
              <a:latin typeface="Nirmala UI" panose="020B0502040204020203" pitchFamily="34" charset="0"/>
              <a:cs typeface="Nirmala UI" panose="020B0502040204020203" pitchFamily="34" charset="0"/>
            </a:rPr>
            <a:t>Permitted with engineering ~80% complete and construction ready</a:t>
          </a:r>
        </a:p>
      </dgm:t>
    </dgm:pt>
    <dgm:pt modelId="{4A7C4FE5-CA47-4846-8183-4E21C26C3802}" type="parTrans" cxnId="{CBB1697E-D120-44D4-8D4A-5B702E58C84C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6BFBD927-A8EA-4A72-9F5B-8B9415D4F51E}" type="sibTrans" cxnId="{CBB1697E-D120-44D4-8D4A-5B702E58C84C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D8540580-A5E4-4ABA-96BA-5816CE360A71}">
      <dgm:prSet phldrT="[Text]" custT="1"/>
      <dgm:spPr/>
      <dgm:t>
        <a:bodyPr/>
        <a:lstStyle/>
        <a:p>
          <a:r>
            <a:rPr lang="en-CA" sz="950">
              <a:latin typeface="Nirmala UI" panose="020B0502040204020203" pitchFamily="34" charset="0"/>
              <a:cs typeface="Nirmala UI" panose="020B0502040204020203" pitchFamily="34" charset="0"/>
            </a:rPr>
            <a:t>Community agreements in place and strong local relationships</a:t>
          </a:r>
        </a:p>
      </dgm:t>
    </dgm:pt>
    <dgm:pt modelId="{DC752C6C-2C83-4B40-BFF5-35891AC5FB36}" type="parTrans" cxnId="{327B971D-93C0-4C76-AF13-91FD72981EF6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867C13CE-DB5C-4355-AF4D-D9A23B583DB7}" type="sibTrans" cxnId="{327B971D-93C0-4C76-AF13-91FD72981EF6}">
      <dgm:prSet/>
      <dgm:spPr/>
      <dgm:t>
        <a:bodyPr/>
        <a:lstStyle/>
        <a:p>
          <a:endParaRPr lang="en-CA" sz="950">
            <a:latin typeface="Nirmala UI" panose="020B0502040204020203" pitchFamily="34" charset="0"/>
            <a:cs typeface="Nirmala UI" panose="020B0502040204020203" pitchFamily="34" charset="0"/>
          </a:endParaRPr>
        </a:p>
      </dgm:t>
    </dgm:pt>
    <dgm:pt modelId="{37E903C8-FD2E-44DF-9CE5-8B03068CB120}" type="pres">
      <dgm:prSet presAssocID="{DF0C6F73-813D-41D6-BE1A-6D9639BE8511}" presName="vert0" presStyleCnt="0">
        <dgm:presLayoutVars>
          <dgm:dir/>
          <dgm:animOne val="branch"/>
          <dgm:animLvl val="lvl"/>
        </dgm:presLayoutVars>
      </dgm:prSet>
      <dgm:spPr/>
    </dgm:pt>
    <dgm:pt modelId="{DB439599-8ACC-4A85-971A-E661938C1C84}" type="pres">
      <dgm:prSet presAssocID="{3E7F9F8C-3DAC-4932-9316-416E99C28C56}" presName="thickLine" presStyleLbl="alignNode1" presStyleIdx="0" presStyleCnt="1"/>
      <dgm:spPr/>
    </dgm:pt>
    <dgm:pt modelId="{C41F9C0C-DB07-4081-AA8A-AABFD5EBF98D}" type="pres">
      <dgm:prSet presAssocID="{3E7F9F8C-3DAC-4932-9316-416E99C28C56}" presName="horz1" presStyleCnt="0"/>
      <dgm:spPr/>
    </dgm:pt>
    <dgm:pt modelId="{0D4988AC-EEEA-4F77-BDA1-0BCED2E50686}" type="pres">
      <dgm:prSet presAssocID="{3E7F9F8C-3DAC-4932-9316-416E99C28C56}" presName="tx1" presStyleLbl="revTx" presStyleIdx="0" presStyleCnt="10"/>
      <dgm:spPr/>
    </dgm:pt>
    <dgm:pt modelId="{911C6331-2F7C-426A-BF67-D1FA329A2A5B}" type="pres">
      <dgm:prSet presAssocID="{3E7F9F8C-3DAC-4932-9316-416E99C28C56}" presName="vert1" presStyleCnt="0"/>
      <dgm:spPr/>
    </dgm:pt>
    <dgm:pt modelId="{4F880E8D-4E61-4C99-979D-2E385E0743F6}" type="pres">
      <dgm:prSet presAssocID="{1114B23F-8860-4B71-9BFE-A92111798EDD}" presName="vertSpace2a" presStyleCnt="0"/>
      <dgm:spPr/>
    </dgm:pt>
    <dgm:pt modelId="{39E03EBF-80B4-49DE-BB38-1A56949EBF41}" type="pres">
      <dgm:prSet presAssocID="{1114B23F-8860-4B71-9BFE-A92111798EDD}" presName="horz2" presStyleCnt="0"/>
      <dgm:spPr/>
    </dgm:pt>
    <dgm:pt modelId="{EE7A7E40-AF63-49E0-93A5-B8578D40538A}" type="pres">
      <dgm:prSet presAssocID="{1114B23F-8860-4B71-9BFE-A92111798EDD}" presName="horzSpace2" presStyleCnt="0"/>
      <dgm:spPr/>
    </dgm:pt>
    <dgm:pt modelId="{D6041F97-F0D0-4FA2-ACCA-B94D608CB712}" type="pres">
      <dgm:prSet presAssocID="{1114B23F-8860-4B71-9BFE-A92111798EDD}" presName="tx2" presStyleLbl="revTx" presStyleIdx="1" presStyleCnt="10"/>
      <dgm:spPr/>
    </dgm:pt>
    <dgm:pt modelId="{C08AFB3A-EF33-433A-A0C5-1041FB750142}" type="pres">
      <dgm:prSet presAssocID="{1114B23F-8860-4B71-9BFE-A92111798EDD}" presName="vert2" presStyleCnt="0"/>
      <dgm:spPr/>
    </dgm:pt>
    <dgm:pt modelId="{13D2260B-B6D9-4311-9543-C0D8BFEA615D}" type="pres">
      <dgm:prSet presAssocID="{1114B23F-8860-4B71-9BFE-A92111798EDD}" presName="thinLine2b" presStyleLbl="callout" presStyleIdx="0" presStyleCnt="9"/>
      <dgm:spPr/>
    </dgm:pt>
    <dgm:pt modelId="{729019EA-CC1A-41E7-84DD-FF05D8A35443}" type="pres">
      <dgm:prSet presAssocID="{1114B23F-8860-4B71-9BFE-A92111798EDD}" presName="vertSpace2b" presStyleCnt="0"/>
      <dgm:spPr/>
    </dgm:pt>
    <dgm:pt modelId="{380BAF8C-2777-4B97-A01F-2CCF07E0F727}" type="pres">
      <dgm:prSet presAssocID="{9987B253-BB66-4345-9FB7-B90D2A0D8DCD}" presName="horz2" presStyleCnt="0"/>
      <dgm:spPr/>
    </dgm:pt>
    <dgm:pt modelId="{913B5549-92F8-4761-BCF2-3F7BF9588314}" type="pres">
      <dgm:prSet presAssocID="{9987B253-BB66-4345-9FB7-B90D2A0D8DCD}" presName="horzSpace2" presStyleCnt="0"/>
      <dgm:spPr/>
    </dgm:pt>
    <dgm:pt modelId="{9B99805F-9A54-4411-8380-836650C55C1D}" type="pres">
      <dgm:prSet presAssocID="{9987B253-BB66-4345-9FB7-B90D2A0D8DCD}" presName="tx2" presStyleLbl="revTx" presStyleIdx="2" presStyleCnt="10"/>
      <dgm:spPr/>
    </dgm:pt>
    <dgm:pt modelId="{740C423C-A23B-405D-89D2-AEC93D08EEAE}" type="pres">
      <dgm:prSet presAssocID="{9987B253-BB66-4345-9FB7-B90D2A0D8DCD}" presName="vert2" presStyleCnt="0"/>
      <dgm:spPr/>
    </dgm:pt>
    <dgm:pt modelId="{29368CDD-9F99-484E-A690-0A6C1987DD1B}" type="pres">
      <dgm:prSet presAssocID="{9987B253-BB66-4345-9FB7-B90D2A0D8DCD}" presName="thinLine2b" presStyleLbl="callout" presStyleIdx="1" presStyleCnt="9"/>
      <dgm:spPr/>
    </dgm:pt>
    <dgm:pt modelId="{DDB14B17-716A-4021-964F-AEED607D3A48}" type="pres">
      <dgm:prSet presAssocID="{9987B253-BB66-4345-9FB7-B90D2A0D8DCD}" presName="vertSpace2b" presStyleCnt="0"/>
      <dgm:spPr/>
    </dgm:pt>
    <dgm:pt modelId="{B5D8721A-ADC8-4C7A-96F2-84BE736E97B8}" type="pres">
      <dgm:prSet presAssocID="{E0CEBF84-97CE-4D8E-AB38-6672861E8660}" presName="horz2" presStyleCnt="0"/>
      <dgm:spPr/>
    </dgm:pt>
    <dgm:pt modelId="{D3AFD230-7EE4-49A1-A3BE-A750B9F00CD1}" type="pres">
      <dgm:prSet presAssocID="{E0CEBF84-97CE-4D8E-AB38-6672861E8660}" presName="horzSpace2" presStyleCnt="0"/>
      <dgm:spPr/>
    </dgm:pt>
    <dgm:pt modelId="{9D1B7429-BF8D-4AA7-985D-D4FC81681CC5}" type="pres">
      <dgm:prSet presAssocID="{E0CEBF84-97CE-4D8E-AB38-6672861E8660}" presName="tx2" presStyleLbl="revTx" presStyleIdx="3" presStyleCnt="10"/>
      <dgm:spPr/>
    </dgm:pt>
    <dgm:pt modelId="{A5F794C5-1260-42FA-A299-B947512BDF5F}" type="pres">
      <dgm:prSet presAssocID="{E0CEBF84-97CE-4D8E-AB38-6672861E8660}" presName="vert2" presStyleCnt="0"/>
      <dgm:spPr/>
    </dgm:pt>
    <dgm:pt modelId="{19F2AEF4-2F93-43B5-B86A-30D9BC73CC27}" type="pres">
      <dgm:prSet presAssocID="{E0CEBF84-97CE-4D8E-AB38-6672861E8660}" presName="thinLine2b" presStyleLbl="callout" presStyleIdx="2" presStyleCnt="9"/>
      <dgm:spPr/>
    </dgm:pt>
    <dgm:pt modelId="{4250651C-A97B-423A-8EAA-7F53CDD73778}" type="pres">
      <dgm:prSet presAssocID="{E0CEBF84-97CE-4D8E-AB38-6672861E8660}" presName="vertSpace2b" presStyleCnt="0"/>
      <dgm:spPr/>
    </dgm:pt>
    <dgm:pt modelId="{6EA51055-807F-4CC1-A792-83CCFACE82A1}" type="pres">
      <dgm:prSet presAssocID="{3644F9EC-1039-4617-8918-0E663AB394E9}" presName="horz2" presStyleCnt="0"/>
      <dgm:spPr/>
    </dgm:pt>
    <dgm:pt modelId="{80E8EB98-F0AB-4910-8404-FCD97C3037DD}" type="pres">
      <dgm:prSet presAssocID="{3644F9EC-1039-4617-8918-0E663AB394E9}" presName="horzSpace2" presStyleCnt="0"/>
      <dgm:spPr/>
    </dgm:pt>
    <dgm:pt modelId="{52687818-A1A8-4BA4-80C0-B28BE380D16B}" type="pres">
      <dgm:prSet presAssocID="{3644F9EC-1039-4617-8918-0E663AB394E9}" presName="tx2" presStyleLbl="revTx" presStyleIdx="4" presStyleCnt="10"/>
      <dgm:spPr/>
    </dgm:pt>
    <dgm:pt modelId="{9ED19BFD-2B33-49CE-9AF5-95F81C9840A1}" type="pres">
      <dgm:prSet presAssocID="{3644F9EC-1039-4617-8918-0E663AB394E9}" presName="vert2" presStyleCnt="0"/>
      <dgm:spPr/>
    </dgm:pt>
    <dgm:pt modelId="{F00B9E31-01AB-4046-BF8E-D76F88674118}" type="pres">
      <dgm:prSet presAssocID="{3644F9EC-1039-4617-8918-0E663AB394E9}" presName="thinLine2b" presStyleLbl="callout" presStyleIdx="3" presStyleCnt="9"/>
      <dgm:spPr/>
    </dgm:pt>
    <dgm:pt modelId="{6B4C3D04-40D6-4313-8AF3-E9167242079F}" type="pres">
      <dgm:prSet presAssocID="{3644F9EC-1039-4617-8918-0E663AB394E9}" presName="vertSpace2b" presStyleCnt="0"/>
      <dgm:spPr/>
    </dgm:pt>
    <dgm:pt modelId="{2DBB9704-A09B-43A2-97F2-1E9AF6CE3CF3}" type="pres">
      <dgm:prSet presAssocID="{8E6D9219-413E-4B50-8D02-517EF4C65761}" presName="horz2" presStyleCnt="0"/>
      <dgm:spPr/>
    </dgm:pt>
    <dgm:pt modelId="{0AB76C0F-7E5B-442F-A876-BF0CBFEB1549}" type="pres">
      <dgm:prSet presAssocID="{8E6D9219-413E-4B50-8D02-517EF4C65761}" presName="horzSpace2" presStyleCnt="0"/>
      <dgm:spPr/>
    </dgm:pt>
    <dgm:pt modelId="{2BEBAA3E-FDE4-4DB9-B7A1-EE076584BE79}" type="pres">
      <dgm:prSet presAssocID="{8E6D9219-413E-4B50-8D02-517EF4C65761}" presName="tx2" presStyleLbl="revTx" presStyleIdx="5" presStyleCnt="10"/>
      <dgm:spPr/>
    </dgm:pt>
    <dgm:pt modelId="{9932D1B3-78FC-484B-9EB0-E1A8B0A8C05C}" type="pres">
      <dgm:prSet presAssocID="{8E6D9219-413E-4B50-8D02-517EF4C65761}" presName="vert2" presStyleCnt="0"/>
      <dgm:spPr/>
    </dgm:pt>
    <dgm:pt modelId="{C680A2B9-B5EB-47EA-A63C-AD92179CB81C}" type="pres">
      <dgm:prSet presAssocID="{8E6D9219-413E-4B50-8D02-517EF4C65761}" presName="thinLine2b" presStyleLbl="callout" presStyleIdx="4" presStyleCnt="9"/>
      <dgm:spPr/>
    </dgm:pt>
    <dgm:pt modelId="{E343F397-B1A4-49B0-A0BF-53D9C4D03BC9}" type="pres">
      <dgm:prSet presAssocID="{8E6D9219-413E-4B50-8D02-517EF4C65761}" presName="vertSpace2b" presStyleCnt="0"/>
      <dgm:spPr/>
    </dgm:pt>
    <dgm:pt modelId="{1FFAC288-F560-45D7-97EF-C0AC80A6825D}" type="pres">
      <dgm:prSet presAssocID="{D9FC8D72-44C5-41EB-943F-B558ACBD9D47}" presName="horz2" presStyleCnt="0"/>
      <dgm:spPr/>
    </dgm:pt>
    <dgm:pt modelId="{8DFB5697-BFA2-455F-A3FD-228F5BA48333}" type="pres">
      <dgm:prSet presAssocID="{D9FC8D72-44C5-41EB-943F-B558ACBD9D47}" presName="horzSpace2" presStyleCnt="0"/>
      <dgm:spPr/>
    </dgm:pt>
    <dgm:pt modelId="{2BDFFA69-98DF-4A63-8938-C38B26300926}" type="pres">
      <dgm:prSet presAssocID="{D9FC8D72-44C5-41EB-943F-B558ACBD9D47}" presName="tx2" presStyleLbl="revTx" presStyleIdx="6" presStyleCnt="10"/>
      <dgm:spPr/>
    </dgm:pt>
    <dgm:pt modelId="{D0D63549-27C4-48B6-9C62-3FBFE255F426}" type="pres">
      <dgm:prSet presAssocID="{D9FC8D72-44C5-41EB-943F-B558ACBD9D47}" presName="vert2" presStyleCnt="0"/>
      <dgm:spPr/>
    </dgm:pt>
    <dgm:pt modelId="{D0D7E8A6-BDD4-414F-9535-A5B85EFC694C}" type="pres">
      <dgm:prSet presAssocID="{D9FC8D72-44C5-41EB-943F-B558ACBD9D47}" presName="thinLine2b" presStyleLbl="callout" presStyleIdx="5" presStyleCnt="9"/>
      <dgm:spPr/>
    </dgm:pt>
    <dgm:pt modelId="{3C13DC02-63C2-4D08-914E-9A455474BECB}" type="pres">
      <dgm:prSet presAssocID="{D9FC8D72-44C5-41EB-943F-B558ACBD9D47}" presName="vertSpace2b" presStyleCnt="0"/>
      <dgm:spPr/>
    </dgm:pt>
    <dgm:pt modelId="{F3B4EC30-E22F-4F71-A6CD-E73538FEA196}" type="pres">
      <dgm:prSet presAssocID="{E3765071-4999-434B-A2BB-E6CE086700CD}" presName="horz2" presStyleCnt="0"/>
      <dgm:spPr/>
    </dgm:pt>
    <dgm:pt modelId="{3A860DE6-4359-46D8-8D2A-07156625C7E3}" type="pres">
      <dgm:prSet presAssocID="{E3765071-4999-434B-A2BB-E6CE086700CD}" presName="horzSpace2" presStyleCnt="0"/>
      <dgm:spPr/>
    </dgm:pt>
    <dgm:pt modelId="{03192FA8-5CB5-4173-A4AA-91D809E8F10B}" type="pres">
      <dgm:prSet presAssocID="{E3765071-4999-434B-A2BB-E6CE086700CD}" presName="tx2" presStyleLbl="revTx" presStyleIdx="7" presStyleCnt="10"/>
      <dgm:spPr/>
    </dgm:pt>
    <dgm:pt modelId="{C03F5929-BEB0-4267-B776-F0D73854FD5F}" type="pres">
      <dgm:prSet presAssocID="{E3765071-4999-434B-A2BB-E6CE086700CD}" presName="vert2" presStyleCnt="0"/>
      <dgm:spPr/>
    </dgm:pt>
    <dgm:pt modelId="{7F71A007-6C31-4330-9D68-FE4EA4D7AF0E}" type="pres">
      <dgm:prSet presAssocID="{E3765071-4999-434B-A2BB-E6CE086700CD}" presName="thinLine2b" presStyleLbl="callout" presStyleIdx="6" presStyleCnt="9"/>
      <dgm:spPr/>
    </dgm:pt>
    <dgm:pt modelId="{8BB1DE90-330E-4931-84CF-BDEE4776AB05}" type="pres">
      <dgm:prSet presAssocID="{E3765071-4999-434B-A2BB-E6CE086700CD}" presName="vertSpace2b" presStyleCnt="0"/>
      <dgm:spPr/>
    </dgm:pt>
    <dgm:pt modelId="{0B2C8A40-B4CF-45E6-B68B-33C6E734EB18}" type="pres">
      <dgm:prSet presAssocID="{ED7C2650-8D41-4C98-90E5-83A35C65A58A}" presName="horz2" presStyleCnt="0"/>
      <dgm:spPr/>
    </dgm:pt>
    <dgm:pt modelId="{75F18E90-7699-486E-8E58-87C54F426F67}" type="pres">
      <dgm:prSet presAssocID="{ED7C2650-8D41-4C98-90E5-83A35C65A58A}" presName="horzSpace2" presStyleCnt="0"/>
      <dgm:spPr/>
    </dgm:pt>
    <dgm:pt modelId="{01772711-7EB2-4C1A-9DA3-799468D69BB6}" type="pres">
      <dgm:prSet presAssocID="{ED7C2650-8D41-4C98-90E5-83A35C65A58A}" presName="tx2" presStyleLbl="revTx" presStyleIdx="8" presStyleCnt="10"/>
      <dgm:spPr/>
    </dgm:pt>
    <dgm:pt modelId="{8F308776-F3BA-4276-88D4-77713463EA20}" type="pres">
      <dgm:prSet presAssocID="{ED7C2650-8D41-4C98-90E5-83A35C65A58A}" presName="vert2" presStyleCnt="0"/>
      <dgm:spPr/>
    </dgm:pt>
    <dgm:pt modelId="{8F7388FF-D6CE-4F18-B247-9C4B36EB8635}" type="pres">
      <dgm:prSet presAssocID="{ED7C2650-8D41-4C98-90E5-83A35C65A58A}" presName="thinLine2b" presStyleLbl="callout" presStyleIdx="7" presStyleCnt="9"/>
      <dgm:spPr/>
    </dgm:pt>
    <dgm:pt modelId="{4FB6E41E-01FF-4D17-B526-4C3433172FD3}" type="pres">
      <dgm:prSet presAssocID="{ED7C2650-8D41-4C98-90E5-83A35C65A58A}" presName="vertSpace2b" presStyleCnt="0"/>
      <dgm:spPr/>
    </dgm:pt>
    <dgm:pt modelId="{F56201D1-09AD-44DC-9A1D-B222E8862D6A}" type="pres">
      <dgm:prSet presAssocID="{D8540580-A5E4-4ABA-96BA-5816CE360A71}" presName="horz2" presStyleCnt="0"/>
      <dgm:spPr/>
    </dgm:pt>
    <dgm:pt modelId="{71484F1D-5A2F-46CF-91E9-DDD8B7E7BCEE}" type="pres">
      <dgm:prSet presAssocID="{D8540580-A5E4-4ABA-96BA-5816CE360A71}" presName="horzSpace2" presStyleCnt="0"/>
      <dgm:spPr/>
    </dgm:pt>
    <dgm:pt modelId="{F8DB0532-9F7A-4240-9698-5ED8AEC0E68E}" type="pres">
      <dgm:prSet presAssocID="{D8540580-A5E4-4ABA-96BA-5816CE360A71}" presName="tx2" presStyleLbl="revTx" presStyleIdx="9" presStyleCnt="10"/>
      <dgm:spPr/>
    </dgm:pt>
    <dgm:pt modelId="{C64B198E-3448-470F-A8CE-C5F84B775A5E}" type="pres">
      <dgm:prSet presAssocID="{D8540580-A5E4-4ABA-96BA-5816CE360A71}" presName="vert2" presStyleCnt="0"/>
      <dgm:spPr/>
    </dgm:pt>
    <dgm:pt modelId="{9E4A0FBB-6697-4B52-9AA8-5AFF8A0EF3C9}" type="pres">
      <dgm:prSet presAssocID="{D8540580-A5E4-4ABA-96BA-5816CE360A71}" presName="thinLine2b" presStyleLbl="callout" presStyleIdx="8" presStyleCnt="9"/>
      <dgm:spPr/>
    </dgm:pt>
    <dgm:pt modelId="{9B11ADAF-7DF0-4219-977D-9729F77C288C}" type="pres">
      <dgm:prSet presAssocID="{D8540580-A5E4-4ABA-96BA-5816CE360A71}" presName="vertSpace2b" presStyleCnt="0"/>
      <dgm:spPr/>
    </dgm:pt>
  </dgm:ptLst>
  <dgm:cxnLst>
    <dgm:cxn modelId="{9FE50611-E25D-456A-809D-31F9F6A86429}" srcId="{3E7F9F8C-3DAC-4932-9316-416E99C28C56}" destId="{1114B23F-8860-4B71-9BFE-A92111798EDD}" srcOrd="0" destOrd="0" parTransId="{F1B7F556-B58C-4B74-98AA-A7E0C6C57F2A}" sibTransId="{C39222DC-1848-49F0-8224-41BA274D74D7}"/>
    <dgm:cxn modelId="{9C48E813-80C7-4CF4-B10A-386BAD3488CF}" srcId="{3E7F9F8C-3DAC-4932-9316-416E99C28C56}" destId="{3644F9EC-1039-4617-8918-0E663AB394E9}" srcOrd="3" destOrd="0" parTransId="{D0D25744-5041-4EF3-99FA-53D06E8AEF55}" sibTransId="{EB58BA41-7E3A-4507-9E66-A9D110638198}"/>
    <dgm:cxn modelId="{327B971D-93C0-4C76-AF13-91FD72981EF6}" srcId="{3E7F9F8C-3DAC-4932-9316-416E99C28C56}" destId="{D8540580-A5E4-4ABA-96BA-5816CE360A71}" srcOrd="8" destOrd="0" parTransId="{DC752C6C-2C83-4B40-BFF5-35891AC5FB36}" sibTransId="{867C13CE-DB5C-4355-AF4D-D9A23B583DB7}"/>
    <dgm:cxn modelId="{CC63C430-5E46-4AC4-82CE-4314114ABC6D}" srcId="{3E7F9F8C-3DAC-4932-9316-416E99C28C56}" destId="{8E6D9219-413E-4B50-8D02-517EF4C65761}" srcOrd="4" destOrd="0" parTransId="{380E4DBD-4C67-4756-97D1-729E32A9B368}" sibTransId="{0907765C-6653-4D8F-8B8C-8D17F65853FB}"/>
    <dgm:cxn modelId="{14126445-CD62-4C06-841E-CC288FE20ED4}" type="presOf" srcId="{DF0C6F73-813D-41D6-BE1A-6D9639BE8511}" destId="{37E903C8-FD2E-44DF-9CE5-8B03068CB120}" srcOrd="0" destOrd="0" presId="urn:microsoft.com/office/officeart/2008/layout/LinedList"/>
    <dgm:cxn modelId="{A34B8566-8EC7-44B1-BFA5-CB04C8F0D936}" type="presOf" srcId="{D8540580-A5E4-4ABA-96BA-5816CE360A71}" destId="{F8DB0532-9F7A-4240-9698-5ED8AEC0E68E}" srcOrd="0" destOrd="0" presId="urn:microsoft.com/office/officeart/2008/layout/LinedList"/>
    <dgm:cxn modelId="{C9890269-5B70-4743-9B77-C8E4221603F7}" type="presOf" srcId="{E3765071-4999-434B-A2BB-E6CE086700CD}" destId="{03192FA8-5CB5-4173-A4AA-91D809E8F10B}" srcOrd="0" destOrd="0" presId="urn:microsoft.com/office/officeart/2008/layout/LinedList"/>
    <dgm:cxn modelId="{EDFCCC75-4977-41D5-96BE-4EA28F414E7E}" srcId="{3E7F9F8C-3DAC-4932-9316-416E99C28C56}" destId="{E0CEBF84-97CE-4D8E-AB38-6672861E8660}" srcOrd="2" destOrd="0" parTransId="{23FFD9ED-550A-44B5-8D57-7FC05AC0E404}" sibTransId="{07F795C5-DAF7-4962-84A7-D1D503E786E8}"/>
    <dgm:cxn modelId="{7E17A656-6233-4FCA-9DC5-64011796F062}" type="presOf" srcId="{3E7F9F8C-3DAC-4932-9316-416E99C28C56}" destId="{0D4988AC-EEEA-4F77-BDA1-0BCED2E50686}" srcOrd="0" destOrd="0" presId="urn:microsoft.com/office/officeart/2008/layout/LinedList"/>
    <dgm:cxn modelId="{74F70759-F721-448E-80B0-1071F94F37BC}" type="presOf" srcId="{1114B23F-8860-4B71-9BFE-A92111798EDD}" destId="{D6041F97-F0D0-4FA2-ACCA-B94D608CB712}" srcOrd="0" destOrd="0" presId="urn:microsoft.com/office/officeart/2008/layout/LinedList"/>
    <dgm:cxn modelId="{45E8A559-310A-43B9-B352-B6AE796C7D4F}" type="presOf" srcId="{3644F9EC-1039-4617-8918-0E663AB394E9}" destId="{52687818-A1A8-4BA4-80C0-B28BE380D16B}" srcOrd="0" destOrd="0" presId="urn:microsoft.com/office/officeart/2008/layout/LinedList"/>
    <dgm:cxn modelId="{CBB1697E-D120-44D4-8D4A-5B702E58C84C}" srcId="{3E7F9F8C-3DAC-4932-9316-416E99C28C56}" destId="{ED7C2650-8D41-4C98-90E5-83A35C65A58A}" srcOrd="7" destOrd="0" parTransId="{4A7C4FE5-CA47-4846-8183-4E21C26C3802}" sibTransId="{6BFBD927-A8EA-4A72-9F5B-8B9415D4F51E}"/>
    <dgm:cxn modelId="{0BA48C8D-77F9-4694-84C5-A1D17C7BDCFE}" type="presOf" srcId="{E0CEBF84-97CE-4D8E-AB38-6672861E8660}" destId="{9D1B7429-BF8D-4AA7-985D-D4FC81681CC5}" srcOrd="0" destOrd="0" presId="urn:microsoft.com/office/officeart/2008/layout/LinedList"/>
    <dgm:cxn modelId="{33225199-1F97-4915-ABF6-76F4DC515796}" srcId="{DF0C6F73-813D-41D6-BE1A-6D9639BE8511}" destId="{3E7F9F8C-3DAC-4932-9316-416E99C28C56}" srcOrd="0" destOrd="0" parTransId="{9EB6107E-53E5-4F32-BB8E-0F73BED53C8B}" sibTransId="{B7F97C3B-294F-480D-848D-06EC63D09871}"/>
    <dgm:cxn modelId="{F413FEAE-3EC5-4DD0-B02B-718B62FF2B84}" type="presOf" srcId="{8E6D9219-413E-4B50-8D02-517EF4C65761}" destId="{2BEBAA3E-FDE4-4DB9-B7A1-EE076584BE79}" srcOrd="0" destOrd="0" presId="urn:microsoft.com/office/officeart/2008/layout/LinedList"/>
    <dgm:cxn modelId="{F4341CB7-F5D9-4454-B6C0-DEA8CAFD7E0E}" type="presOf" srcId="{9987B253-BB66-4345-9FB7-B90D2A0D8DCD}" destId="{9B99805F-9A54-4411-8380-836650C55C1D}" srcOrd="0" destOrd="0" presId="urn:microsoft.com/office/officeart/2008/layout/LinedList"/>
    <dgm:cxn modelId="{3A8EB9C4-6B91-4540-8B8F-A447466D780A}" type="presOf" srcId="{ED7C2650-8D41-4C98-90E5-83A35C65A58A}" destId="{01772711-7EB2-4C1A-9DA3-799468D69BB6}" srcOrd="0" destOrd="0" presId="urn:microsoft.com/office/officeart/2008/layout/LinedList"/>
    <dgm:cxn modelId="{8075FFDF-404F-4464-AEA9-B0CE88142307}" srcId="{3E7F9F8C-3DAC-4932-9316-416E99C28C56}" destId="{D9FC8D72-44C5-41EB-943F-B558ACBD9D47}" srcOrd="5" destOrd="0" parTransId="{2F29E022-5BC4-4083-93B2-BB9B09495F45}" sibTransId="{0B501CB1-3247-482A-942B-0A151ED6BCE9}"/>
    <dgm:cxn modelId="{C37D19E1-BC7C-4F75-A410-007A38451C41}" srcId="{3E7F9F8C-3DAC-4932-9316-416E99C28C56}" destId="{9987B253-BB66-4345-9FB7-B90D2A0D8DCD}" srcOrd="1" destOrd="0" parTransId="{66E2F1E2-88E2-4D7E-9789-3CC5A26F0332}" sibTransId="{14BD834C-873C-4B96-A7E0-FE487348D1EF}"/>
    <dgm:cxn modelId="{81C5D6E2-EA8E-4912-845F-1E5F3E1CAD5D}" srcId="{3E7F9F8C-3DAC-4932-9316-416E99C28C56}" destId="{E3765071-4999-434B-A2BB-E6CE086700CD}" srcOrd="6" destOrd="0" parTransId="{D3D4FE42-CC1F-4900-BC0B-2B1E2C7CEC0F}" sibTransId="{BE7D47C9-2070-45DA-93CC-2609EAD8F59F}"/>
    <dgm:cxn modelId="{CA158CE9-A781-44F8-BF7E-0CB5E18951F9}" type="presOf" srcId="{D9FC8D72-44C5-41EB-943F-B558ACBD9D47}" destId="{2BDFFA69-98DF-4A63-8938-C38B26300926}" srcOrd="0" destOrd="0" presId="urn:microsoft.com/office/officeart/2008/layout/LinedList"/>
    <dgm:cxn modelId="{7BDE07FB-FF2A-4F1D-B172-F1CA514627C9}" type="presParOf" srcId="{37E903C8-FD2E-44DF-9CE5-8B03068CB120}" destId="{DB439599-8ACC-4A85-971A-E661938C1C84}" srcOrd="0" destOrd="0" presId="urn:microsoft.com/office/officeart/2008/layout/LinedList"/>
    <dgm:cxn modelId="{8E8FBA58-FF11-4984-95C1-C53C9B55660C}" type="presParOf" srcId="{37E903C8-FD2E-44DF-9CE5-8B03068CB120}" destId="{C41F9C0C-DB07-4081-AA8A-AABFD5EBF98D}" srcOrd="1" destOrd="0" presId="urn:microsoft.com/office/officeart/2008/layout/LinedList"/>
    <dgm:cxn modelId="{0773F791-233B-4CB5-9ABA-64E4F5693476}" type="presParOf" srcId="{C41F9C0C-DB07-4081-AA8A-AABFD5EBF98D}" destId="{0D4988AC-EEEA-4F77-BDA1-0BCED2E50686}" srcOrd="0" destOrd="0" presId="urn:microsoft.com/office/officeart/2008/layout/LinedList"/>
    <dgm:cxn modelId="{7316F28F-9BD5-49DA-A807-E05C2239BA1B}" type="presParOf" srcId="{C41F9C0C-DB07-4081-AA8A-AABFD5EBF98D}" destId="{911C6331-2F7C-426A-BF67-D1FA329A2A5B}" srcOrd="1" destOrd="0" presId="urn:microsoft.com/office/officeart/2008/layout/LinedList"/>
    <dgm:cxn modelId="{60A169C9-89A4-4A3C-B7AC-02DAFA1B051B}" type="presParOf" srcId="{911C6331-2F7C-426A-BF67-D1FA329A2A5B}" destId="{4F880E8D-4E61-4C99-979D-2E385E0743F6}" srcOrd="0" destOrd="0" presId="urn:microsoft.com/office/officeart/2008/layout/LinedList"/>
    <dgm:cxn modelId="{4CF2D06C-900A-4EC9-B7AB-31451D0D02C4}" type="presParOf" srcId="{911C6331-2F7C-426A-BF67-D1FA329A2A5B}" destId="{39E03EBF-80B4-49DE-BB38-1A56949EBF41}" srcOrd="1" destOrd="0" presId="urn:microsoft.com/office/officeart/2008/layout/LinedList"/>
    <dgm:cxn modelId="{C78CA572-C7B3-442E-A812-A9ECAE8D65E1}" type="presParOf" srcId="{39E03EBF-80B4-49DE-BB38-1A56949EBF41}" destId="{EE7A7E40-AF63-49E0-93A5-B8578D40538A}" srcOrd="0" destOrd="0" presId="urn:microsoft.com/office/officeart/2008/layout/LinedList"/>
    <dgm:cxn modelId="{A359DF8B-53AC-41AA-A9A4-207A8978240D}" type="presParOf" srcId="{39E03EBF-80B4-49DE-BB38-1A56949EBF41}" destId="{D6041F97-F0D0-4FA2-ACCA-B94D608CB712}" srcOrd="1" destOrd="0" presId="urn:microsoft.com/office/officeart/2008/layout/LinedList"/>
    <dgm:cxn modelId="{F559C56F-4D7B-44F0-901C-FC47A759CF1F}" type="presParOf" srcId="{39E03EBF-80B4-49DE-BB38-1A56949EBF41}" destId="{C08AFB3A-EF33-433A-A0C5-1041FB750142}" srcOrd="2" destOrd="0" presId="urn:microsoft.com/office/officeart/2008/layout/LinedList"/>
    <dgm:cxn modelId="{06DD88F5-A0D3-46BC-9CBD-8FE11211CCD3}" type="presParOf" srcId="{911C6331-2F7C-426A-BF67-D1FA329A2A5B}" destId="{13D2260B-B6D9-4311-9543-C0D8BFEA615D}" srcOrd="2" destOrd="0" presId="urn:microsoft.com/office/officeart/2008/layout/LinedList"/>
    <dgm:cxn modelId="{678F1ED9-2DDA-4E32-A408-A9DF9505B9B3}" type="presParOf" srcId="{911C6331-2F7C-426A-BF67-D1FA329A2A5B}" destId="{729019EA-CC1A-41E7-84DD-FF05D8A35443}" srcOrd="3" destOrd="0" presId="urn:microsoft.com/office/officeart/2008/layout/LinedList"/>
    <dgm:cxn modelId="{58F6828F-21E0-42ED-B879-DA90B6779A57}" type="presParOf" srcId="{911C6331-2F7C-426A-BF67-D1FA329A2A5B}" destId="{380BAF8C-2777-4B97-A01F-2CCF07E0F727}" srcOrd="4" destOrd="0" presId="urn:microsoft.com/office/officeart/2008/layout/LinedList"/>
    <dgm:cxn modelId="{3E7C486E-DF0E-4C6B-A42D-6D11B767E9FE}" type="presParOf" srcId="{380BAF8C-2777-4B97-A01F-2CCF07E0F727}" destId="{913B5549-92F8-4761-BCF2-3F7BF9588314}" srcOrd="0" destOrd="0" presId="urn:microsoft.com/office/officeart/2008/layout/LinedList"/>
    <dgm:cxn modelId="{59CD3470-9A0E-416E-9AA3-7BB2CF90F3BA}" type="presParOf" srcId="{380BAF8C-2777-4B97-A01F-2CCF07E0F727}" destId="{9B99805F-9A54-4411-8380-836650C55C1D}" srcOrd="1" destOrd="0" presId="urn:microsoft.com/office/officeart/2008/layout/LinedList"/>
    <dgm:cxn modelId="{481B77A3-5672-4A58-AA8A-66B0B8AE3AA3}" type="presParOf" srcId="{380BAF8C-2777-4B97-A01F-2CCF07E0F727}" destId="{740C423C-A23B-405D-89D2-AEC93D08EEAE}" srcOrd="2" destOrd="0" presId="urn:microsoft.com/office/officeart/2008/layout/LinedList"/>
    <dgm:cxn modelId="{5060BF1B-B887-4F49-BF74-7D60889CAF31}" type="presParOf" srcId="{911C6331-2F7C-426A-BF67-D1FA329A2A5B}" destId="{29368CDD-9F99-484E-A690-0A6C1987DD1B}" srcOrd="5" destOrd="0" presId="urn:microsoft.com/office/officeart/2008/layout/LinedList"/>
    <dgm:cxn modelId="{CAD8A5DF-9AE8-4D67-8F87-D2E687066083}" type="presParOf" srcId="{911C6331-2F7C-426A-BF67-D1FA329A2A5B}" destId="{DDB14B17-716A-4021-964F-AEED607D3A48}" srcOrd="6" destOrd="0" presId="urn:microsoft.com/office/officeart/2008/layout/LinedList"/>
    <dgm:cxn modelId="{FD9F28CE-EE5F-4DAD-A9AA-C6831D9D1D47}" type="presParOf" srcId="{911C6331-2F7C-426A-BF67-D1FA329A2A5B}" destId="{B5D8721A-ADC8-4C7A-96F2-84BE736E97B8}" srcOrd="7" destOrd="0" presId="urn:microsoft.com/office/officeart/2008/layout/LinedList"/>
    <dgm:cxn modelId="{B15F5B0B-1BFF-48CF-8EBD-207FD9D7428E}" type="presParOf" srcId="{B5D8721A-ADC8-4C7A-96F2-84BE736E97B8}" destId="{D3AFD230-7EE4-49A1-A3BE-A750B9F00CD1}" srcOrd="0" destOrd="0" presId="urn:microsoft.com/office/officeart/2008/layout/LinedList"/>
    <dgm:cxn modelId="{D22F1123-A596-43BF-AC72-5DD0323C1001}" type="presParOf" srcId="{B5D8721A-ADC8-4C7A-96F2-84BE736E97B8}" destId="{9D1B7429-BF8D-4AA7-985D-D4FC81681CC5}" srcOrd="1" destOrd="0" presId="urn:microsoft.com/office/officeart/2008/layout/LinedList"/>
    <dgm:cxn modelId="{1AD89A9D-B6A4-4257-BBB3-80B7195035D1}" type="presParOf" srcId="{B5D8721A-ADC8-4C7A-96F2-84BE736E97B8}" destId="{A5F794C5-1260-42FA-A299-B947512BDF5F}" srcOrd="2" destOrd="0" presId="urn:microsoft.com/office/officeart/2008/layout/LinedList"/>
    <dgm:cxn modelId="{AEC29B63-5BF9-46B9-9EA7-C6B598F68601}" type="presParOf" srcId="{911C6331-2F7C-426A-BF67-D1FA329A2A5B}" destId="{19F2AEF4-2F93-43B5-B86A-30D9BC73CC27}" srcOrd="8" destOrd="0" presId="urn:microsoft.com/office/officeart/2008/layout/LinedList"/>
    <dgm:cxn modelId="{78F46607-14FF-4C09-8205-4ACA7650FB37}" type="presParOf" srcId="{911C6331-2F7C-426A-BF67-D1FA329A2A5B}" destId="{4250651C-A97B-423A-8EAA-7F53CDD73778}" srcOrd="9" destOrd="0" presId="urn:microsoft.com/office/officeart/2008/layout/LinedList"/>
    <dgm:cxn modelId="{8A495BEA-FF82-4A82-AC74-0C5A45991726}" type="presParOf" srcId="{911C6331-2F7C-426A-BF67-D1FA329A2A5B}" destId="{6EA51055-807F-4CC1-A792-83CCFACE82A1}" srcOrd="10" destOrd="0" presId="urn:microsoft.com/office/officeart/2008/layout/LinedList"/>
    <dgm:cxn modelId="{0FD157FB-F928-4F39-9028-926288B2E86B}" type="presParOf" srcId="{6EA51055-807F-4CC1-A792-83CCFACE82A1}" destId="{80E8EB98-F0AB-4910-8404-FCD97C3037DD}" srcOrd="0" destOrd="0" presId="urn:microsoft.com/office/officeart/2008/layout/LinedList"/>
    <dgm:cxn modelId="{3FC73AFB-C08D-45CE-AEDA-70EB12E1B378}" type="presParOf" srcId="{6EA51055-807F-4CC1-A792-83CCFACE82A1}" destId="{52687818-A1A8-4BA4-80C0-B28BE380D16B}" srcOrd="1" destOrd="0" presId="urn:microsoft.com/office/officeart/2008/layout/LinedList"/>
    <dgm:cxn modelId="{EC83C2E2-1398-481B-80C5-B2891B89F8DA}" type="presParOf" srcId="{6EA51055-807F-4CC1-A792-83CCFACE82A1}" destId="{9ED19BFD-2B33-49CE-9AF5-95F81C9840A1}" srcOrd="2" destOrd="0" presId="urn:microsoft.com/office/officeart/2008/layout/LinedList"/>
    <dgm:cxn modelId="{62F0D864-390B-4F49-888C-447E4A13CE0D}" type="presParOf" srcId="{911C6331-2F7C-426A-BF67-D1FA329A2A5B}" destId="{F00B9E31-01AB-4046-BF8E-D76F88674118}" srcOrd="11" destOrd="0" presId="urn:microsoft.com/office/officeart/2008/layout/LinedList"/>
    <dgm:cxn modelId="{F5950202-2BF2-4A87-84EE-4E9D024615B6}" type="presParOf" srcId="{911C6331-2F7C-426A-BF67-D1FA329A2A5B}" destId="{6B4C3D04-40D6-4313-8AF3-E9167242079F}" srcOrd="12" destOrd="0" presId="urn:microsoft.com/office/officeart/2008/layout/LinedList"/>
    <dgm:cxn modelId="{4D6D6AB9-5BFB-4ED3-BD11-B7F5CB1FBBB5}" type="presParOf" srcId="{911C6331-2F7C-426A-BF67-D1FA329A2A5B}" destId="{2DBB9704-A09B-43A2-97F2-1E9AF6CE3CF3}" srcOrd="13" destOrd="0" presId="urn:microsoft.com/office/officeart/2008/layout/LinedList"/>
    <dgm:cxn modelId="{CA0568F4-0570-4695-BC86-2DB1B3D45EA2}" type="presParOf" srcId="{2DBB9704-A09B-43A2-97F2-1E9AF6CE3CF3}" destId="{0AB76C0F-7E5B-442F-A876-BF0CBFEB1549}" srcOrd="0" destOrd="0" presId="urn:microsoft.com/office/officeart/2008/layout/LinedList"/>
    <dgm:cxn modelId="{E69132A5-D7A4-4721-832F-48BF6949340D}" type="presParOf" srcId="{2DBB9704-A09B-43A2-97F2-1E9AF6CE3CF3}" destId="{2BEBAA3E-FDE4-4DB9-B7A1-EE076584BE79}" srcOrd="1" destOrd="0" presId="urn:microsoft.com/office/officeart/2008/layout/LinedList"/>
    <dgm:cxn modelId="{2F1CA5C3-3C4D-46B5-889F-7803B8BF299B}" type="presParOf" srcId="{2DBB9704-A09B-43A2-97F2-1E9AF6CE3CF3}" destId="{9932D1B3-78FC-484B-9EB0-E1A8B0A8C05C}" srcOrd="2" destOrd="0" presId="urn:microsoft.com/office/officeart/2008/layout/LinedList"/>
    <dgm:cxn modelId="{BDF0D795-03D0-4147-930F-BFF7B827252B}" type="presParOf" srcId="{911C6331-2F7C-426A-BF67-D1FA329A2A5B}" destId="{C680A2B9-B5EB-47EA-A63C-AD92179CB81C}" srcOrd="14" destOrd="0" presId="urn:microsoft.com/office/officeart/2008/layout/LinedList"/>
    <dgm:cxn modelId="{6568A410-DC34-4D5D-8C63-7D757895DAB6}" type="presParOf" srcId="{911C6331-2F7C-426A-BF67-D1FA329A2A5B}" destId="{E343F397-B1A4-49B0-A0BF-53D9C4D03BC9}" srcOrd="15" destOrd="0" presId="urn:microsoft.com/office/officeart/2008/layout/LinedList"/>
    <dgm:cxn modelId="{F5FD0731-AB80-4C6D-B6D6-A4EBBC222E0D}" type="presParOf" srcId="{911C6331-2F7C-426A-BF67-D1FA329A2A5B}" destId="{1FFAC288-F560-45D7-97EF-C0AC80A6825D}" srcOrd="16" destOrd="0" presId="urn:microsoft.com/office/officeart/2008/layout/LinedList"/>
    <dgm:cxn modelId="{7FC318D2-7020-47CC-89B9-853FAC3D63B2}" type="presParOf" srcId="{1FFAC288-F560-45D7-97EF-C0AC80A6825D}" destId="{8DFB5697-BFA2-455F-A3FD-228F5BA48333}" srcOrd="0" destOrd="0" presId="urn:microsoft.com/office/officeart/2008/layout/LinedList"/>
    <dgm:cxn modelId="{336348F7-4A63-41DB-A299-1B2A1FEE1F23}" type="presParOf" srcId="{1FFAC288-F560-45D7-97EF-C0AC80A6825D}" destId="{2BDFFA69-98DF-4A63-8938-C38B26300926}" srcOrd="1" destOrd="0" presId="urn:microsoft.com/office/officeart/2008/layout/LinedList"/>
    <dgm:cxn modelId="{E8757B57-7963-4940-BE58-A22316E2EC9B}" type="presParOf" srcId="{1FFAC288-F560-45D7-97EF-C0AC80A6825D}" destId="{D0D63549-27C4-48B6-9C62-3FBFE255F426}" srcOrd="2" destOrd="0" presId="urn:microsoft.com/office/officeart/2008/layout/LinedList"/>
    <dgm:cxn modelId="{D23F7698-9FF0-482B-9E5C-4B774BB456B7}" type="presParOf" srcId="{911C6331-2F7C-426A-BF67-D1FA329A2A5B}" destId="{D0D7E8A6-BDD4-414F-9535-A5B85EFC694C}" srcOrd="17" destOrd="0" presId="urn:microsoft.com/office/officeart/2008/layout/LinedList"/>
    <dgm:cxn modelId="{7DCF8BC0-2CFA-4671-B589-C0018B9E926B}" type="presParOf" srcId="{911C6331-2F7C-426A-BF67-D1FA329A2A5B}" destId="{3C13DC02-63C2-4D08-914E-9A455474BECB}" srcOrd="18" destOrd="0" presId="urn:microsoft.com/office/officeart/2008/layout/LinedList"/>
    <dgm:cxn modelId="{7038386A-BEDA-42F7-AB35-A81EF1EAFA5D}" type="presParOf" srcId="{911C6331-2F7C-426A-BF67-D1FA329A2A5B}" destId="{F3B4EC30-E22F-4F71-A6CD-E73538FEA196}" srcOrd="19" destOrd="0" presId="urn:microsoft.com/office/officeart/2008/layout/LinedList"/>
    <dgm:cxn modelId="{3591958C-2CE4-49F6-A017-F17933617E43}" type="presParOf" srcId="{F3B4EC30-E22F-4F71-A6CD-E73538FEA196}" destId="{3A860DE6-4359-46D8-8D2A-07156625C7E3}" srcOrd="0" destOrd="0" presId="urn:microsoft.com/office/officeart/2008/layout/LinedList"/>
    <dgm:cxn modelId="{6A21D5E0-B568-4876-9590-359D51A9D70E}" type="presParOf" srcId="{F3B4EC30-E22F-4F71-A6CD-E73538FEA196}" destId="{03192FA8-5CB5-4173-A4AA-91D809E8F10B}" srcOrd="1" destOrd="0" presId="urn:microsoft.com/office/officeart/2008/layout/LinedList"/>
    <dgm:cxn modelId="{A96B262D-36D2-4E25-8B04-AE4759CC6840}" type="presParOf" srcId="{F3B4EC30-E22F-4F71-A6CD-E73538FEA196}" destId="{C03F5929-BEB0-4267-B776-F0D73854FD5F}" srcOrd="2" destOrd="0" presId="urn:microsoft.com/office/officeart/2008/layout/LinedList"/>
    <dgm:cxn modelId="{C6797FA5-C797-4940-928F-9EE64538D68E}" type="presParOf" srcId="{911C6331-2F7C-426A-BF67-D1FA329A2A5B}" destId="{7F71A007-6C31-4330-9D68-FE4EA4D7AF0E}" srcOrd="20" destOrd="0" presId="urn:microsoft.com/office/officeart/2008/layout/LinedList"/>
    <dgm:cxn modelId="{1D8D5A32-F5C1-43C4-BE69-79CCAB86503D}" type="presParOf" srcId="{911C6331-2F7C-426A-BF67-D1FA329A2A5B}" destId="{8BB1DE90-330E-4931-84CF-BDEE4776AB05}" srcOrd="21" destOrd="0" presId="urn:microsoft.com/office/officeart/2008/layout/LinedList"/>
    <dgm:cxn modelId="{98188385-889E-4D62-AF42-6ADC497947CB}" type="presParOf" srcId="{911C6331-2F7C-426A-BF67-D1FA329A2A5B}" destId="{0B2C8A40-B4CF-45E6-B68B-33C6E734EB18}" srcOrd="22" destOrd="0" presId="urn:microsoft.com/office/officeart/2008/layout/LinedList"/>
    <dgm:cxn modelId="{FDDAE659-F267-4C48-B7CA-638E0F275F44}" type="presParOf" srcId="{0B2C8A40-B4CF-45E6-B68B-33C6E734EB18}" destId="{75F18E90-7699-486E-8E58-87C54F426F67}" srcOrd="0" destOrd="0" presId="urn:microsoft.com/office/officeart/2008/layout/LinedList"/>
    <dgm:cxn modelId="{840607C1-A193-4C28-8605-4DC44DFFA8D7}" type="presParOf" srcId="{0B2C8A40-B4CF-45E6-B68B-33C6E734EB18}" destId="{01772711-7EB2-4C1A-9DA3-799468D69BB6}" srcOrd="1" destOrd="0" presId="urn:microsoft.com/office/officeart/2008/layout/LinedList"/>
    <dgm:cxn modelId="{786B5B50-88BA-4D95-893B-1F0867974AD3}" type="presParOf" srcId="{0B2C8A40-B4CF-45E6-B68B-33C6E734EB18}" destId="{8F308776-F3BA-4276-88D4-77713463EA20}" srcOrd="2" destOrd="0" presId="urn:microsoft.com/office/officeart/2008/layout/LinedList"/>
    <dgm:cxn modelId="{B8341516-9AB5-4B8C-BEAD-FA39DB830B48}" type="presParOf" srcId="{911C6331-2F7C-426A-BF67-D1FA329A2A5B}" destId="{8F7388FF-D6CE-4F18-B247-9C4B36EB8635}" srcOrd="23" destOrd="0" presId="urn:microsoft.com/office/officeart/2008/layout/LinedList"/>
    <dgm:cxn modelId="{91689593-FA3A-4CEC-AD69-19EF8568E197}" type="presParOf" srcId="{911C6331-2F7C-426A-BF67-D1FA329A2A5B}" destId="{4FB6E41E-01FF-4D17-B526-4C3433172FD3}" srcOrd="24" destOrd="0" presId="urn:microsoft.com/office/officeart/2008/layout/LinedList"/>
    <dgm:cxn modelId="{C36C8F15-3CBD-4146-9E3C-D84CA70E6AEB}" type="presParOf" srcId="{911C6331-2F7C-426A-BF67-D1FA329A2A5B}" destId="{F56201D1-09AD-44DC-9A1D-B222E8862D6A}" srcOrd="25" destOrd="0" presId="urn:microsoft.com/office/officeart/2008/layout/LinedList"/>
    <dgm:cxn modelId="{4CC093B7-183A-48CE-9CB6-21A2F0543110}" type="presParOf" srcId="{F56201D1-09AD-44DC-9A1D-B222E8862D6A}" destId="{71484F1D-5A2F-46CF-91E9-DDD8B7E7BCEE}" srcOrd="0" destOrd="0" presId="urn:microsoft.com/office/officeart/2008/layout/LinedList"/>
    <dgm:cxn modelId="{0B528506-CAB3-4E50-B75E-F3BD50578C62}" type="presParOf" srcId="{F56201D1-09AD-44DC-9A1D-B222E8862D6A}" destId="{F8DB0532-9F7A-4240-9698-5ED8AEC0E68E}" srcOrd="1" destOrd="0" presId="urn:microsoft.com/office/officeart/2008/layout/LinedList"/>
    <dgm:cxn modelId="{93A7EA2F-53E5-4B6A-AA34-E9843F5964D1}" type="presParOf" srcId="{F56201D1-09AD-44DC-9A1D-B222E8862D6A}" destId="{C64B198E-3448-470F-A8CE-C5F84B775A5E}" srcOrd="2" destOrd="0" presId="urn:microsoft.com/office/officeart/2008/layout/LinedList"/>
    <dgm:cxn modelId="{5CC37D2A-70A5-4E79-9736-DBAE6D86E78D}" type="presParOf" srcId="{911C6331-2F7C-426A-BF67-D1FA329A2A5B}" destId="{9E4A0FBB-6697-4B52-9AA8-5AFF8A0EF3C9}" srcOrd="26" destOrd="0" presId="urn:microsoft.com/office/officeart/2008/layout/LinedList"/>
    <dgm:cxn modelId="{01F2EE5A-6FBB-4AFA-AFD5-899C2CEB4A2F}" type="presParOf" srcId="{911C6331-2F7C-426A-BF67-D1FA329A2A5B}" destId="{9B11ADAF-7DF0-4219-977D-9729F77C288C}" srcOrd="27" destOrd="0" presId="urn:microsoft.com/office/officeart/2008/layout/Lined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439599-8ACC-4A85-971A-E661938C1C84}">
      <dsp:nvSpPr>
        <dsp:cNvPr id="0" name=""/>
        <dsp:cNvSpPr/>
      </dsp:nvSpPr>
      <dsp:spPr>
        <a:xfrm>
          <a:off x="0" y="0"/>
          <a:ext cx="5312331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988AC-EEEA-4F77-BDA1-0BCED2E50686}">
      <dsp:nvSpPr>
        <dsp:cNvPr id="0" name=""/>
        <dsp:cNvSpPr/>
      </dsp:nvSpPr>
      <dsp:spPr>
        <a:xfrm>
          <a:off x="0" y="0"/>
          <a:ext cx="1062466" cy="29378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b="1" kern="1200">
              <a:latin typeface="Nirmala UI" panose="020B0502040204020203" pitchFamily="34" charset="0"/>
              <a:cs typeface="Nirmala UI" panose="020B0502040204020203" pitchFamily="34" charset="0"/>
            </a:rPr>
            <a:t>Project Highlights</a:t>
          </a:r>
        </a:p>
      </dsp:txBody>
      <dsp:txXfrm>
        <a:off x="0" y="0"/>
        <a:ext cx="1062466" cy="2937856"/>
      </dsp:txXfrm>
    </dsp:sp>
    <dsp:sp modelId="{D6041F97-F0D0-4FA2-ACCA-B94D608CB712}">
      <dsp:nvSpPr>
        <dsp:cNvPr id="0" name=""/>
        <dsp:cNvSpPr/>
      </dsp:nvSpPr>
      <dsp:spPr>
        <a:xfrm>
          <a:off x="1142151" y="15456"/>
          <a:ext cx="4170179" cy="30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50" kern="1200">
              <a:latin typeface="Nirmala UI" panose="020B0502040204020203" pitchFamily="34" charset="0"/>
              <a:cs typeface="Nirmala UI" panose="020B0502040204020203" pitchFamily="34" charset="0"/>
            </a:rPr>
            <a:t>Vast, long life deposit</a:t>
          </a:r>
        </a:p>
      </dsp:txBody>
      <dsp:txXfrm>
        <a:off x="1142151" y="15456"/>
        <a:ext cx="4170179" cy="309134"/>
      </dsp:txXfrm>
    </dsp:sp>
    <dsp:sp modelId="{13D2260B-B6D9-4311-9543-C0D8BFEA615D}">
      <dsp:nvSpPr>
        <dsp:cNvPr id="0" name=""/>
        <dsp:cNvSpPr/>
      </dsp:nvSpPr>
      <dsp:spPr>
        <a:xfrm>
          <a:off x="1062466" y="324591"/>
          <a:ext cx="424986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9805F-9A54-4411-8380-836650C55C1D}">
      <dsp:nvSpPr>
        <dsp:cNvPr id="0" name=""/>
        <dsp:cNvSpPr/>
      </dsp:nvSpPr>
      <dsp:spPr>
        <a:xfrm>
          <a:off x="1142151" y="340048"/>
          <a:ext cx="4170179" cy="30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50" kern="1200">
              <a:latin typeface="Nirmala UI" panose="020B0502040204020203" pitchFamily="34" charset="0"/>
              <a:cs typeface="Nirmala UI" panose="020B0502040204020203" pitchFamily="34" charset="0"/>
            </a:rPr>
            <a:t>Top 20 producer with top 5 potential through QB3</a:t>
          </a:r>
        </a:p>
      </dsp:txBody>
      <dsp:txXfrm>
        <a:off x="1142151" y="340048"/>
        <a:ext cx="4170179" cy="309134"/>
      </dsp:txXfrm>
    </dsp:sp>
    <dsp:sp modelId="{29368CDD-9F99-484E-A690-0A6C1987DD1B}">
      <dsp:nvSpPr>
        <dsp:cNvPr id="0" name=""/>
        <dsp:cNvSpPr/>
      </dsp:nvSpPr>
      <dsp:spPr>
        <a:xfrm>
          <a:off x="1062466" y="649183"/>
          <a:ext cx="424986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1B7429-BF8D-4AA7-985D-D4FC81681CC5}">
      <dsp:nvSpPr>
        <dsp:cNvPr id="0" name=""/>
        <dsp:cNvSpPr/>
      </dsp:nvSpPr>
      <dsp:spPr>
        <a:xfrm>
          <a:off x="1142151" y="664639"/>
          <a:ext cx="4170179" cy="30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50" kern="1200">
              <a:latin typeface="Nirmala UI" panose="020B0502040204020203" pitchFamily="34" charset="0"/>
              <a:cs typeface="Nirmala UI" panose="020B0502040204020203" pitchFamily="34" charset="0"/>
            </a:rPr>
            <a:t>Very low strip ratio</a:t>
          </a:r>
        </a:p>
      </dsp:txBody>
      <dsp:txXfrm>
        <a:off x="1142151" y="664639"/>
        <a:ext cx="4170179" cy="309134"/>
      </dsp:txXfrm>
    </dsp:sp>
    <dsp:sp modelId="{19F2AEF4-2F93-43B5-B86A-30D9BC73CC27}">
      <dsp:nvSpPr>
        <dsp:cNvPr id="0" name=""/>
        <dsp:cNvSpPr/>
      </dsp:nvSpPr>
      <dsp:spPr>
        <a:xfrm>
          <a:off x="1062466" y="973774"/>
          <a:ext cx="424986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687818-A1A8-4BA4-80C0-B28BE380D16B}">
      <dsp:nvSpPr>
        <dsp:cNvPr id="0" name=""/>
        <dsp:cNvSpPr/>
      </dsp:nvSpPr>
      <dsp:spPr>
        <a:xfrm>
          <a:off x="1142151" y="989231"/>
          <a:ext cx="4170179" cy="30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50" kern="1200">
              <a:latin typeface="Nirmala UI" panose="020B0502040204020203" pitchFamily="34" charset="0"/>
              <a:cs typeface="Nirmala UI" panose="020B0502040204020203" pitchFamily="34" charset="0"/>
            </a:rPr>
            <a:t>Low all-in sustaining costs</a:t>
          </a:r>
        </a:p>
      </dsp:txBody>
      <dsp:txXfrm>
        <a:off x="1142151" y="989231"/>
        <a:ext cx="4170179" cy="309134"/>
      </dsp:txXfrm>
    </dsp:sp>
    <dsp:sp modelId="{F00B9E31-01AB-4046-BF8E-D76F88674118}">
      <dsp:nvSpPr>
        <dsp:cNvPr id="0" name=""/>
        <dsp:cNvSpPr/>
      </dsp:nvSpPr>
      <dsp:spPr>
        <a:xfrm>
          <a:off x="1062466" y="1298366"/>
          <a:ext cx="424986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EBAA3E-FDE4-4DB9-B7A1-EE076584BE79}">
      <dsp:nvSpPr>
        <dsp:cNvPr id="0" name=""/>
        <dsp:cNvSpPr/>
      </dsp:nvSpPr>
      <dsp:spPr>
        <a:xfrm>
          <a:off x="1142151" y="1313823"/>
          <a:ext cx="4170179" cy="30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50" kern="1200">
              <a:latin typeface="Nirmala UI" panose="020B0502040204020203" pitchFamily="34" charset="0"/>
              <a:cs typeface="Nirmala UI" panose="020B0502040204020203" pitchFamily="34" charset="0"/>
            </a:rPr>
            <a:t>Enhancement (QB2 Prime) and expansion potential (QB3)</a:t>
          </a:r>
        </a:p>
      </dsp:txBody>
      <dsp:txXfrm>
        <a:off x="1142151" y="1313823"/>
        <a:ext cx="4170179" cy="309134"/>
      </dsp:txXfrm>
    </dsp:sp>
    <dsp:sp modelId="{C680A2B9-B5EB-47EA-A63C-AD92179CB81C}">
      <dsp:nvSpPr>
        <dsp:cNvPr id="0" name=""/>
        <dsp:cNvSpPr/>
      </dsp:nvSpPr>
      <dsp:spPr>
        <a:xfrm>
          <a:off x="1062466" y="1622957"/>
          <a:ext cx="424986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DFFA69-98DF-4A63-8938-C38B26300926}">
      <dsp:nvSpPr>
        <dsp:cNvPr id="0" name=""/>
        <dsp:cNvSpPr/>
      </dsp:nvSpPr>
      <dsp:spPr>
        <a:xfrm>
          <a:off x="1142151" y="1638414"/>
          <a:ext cx="4170179" cy="30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50" kern="1200">
              <a:latin typeface="Nirmala UI" panose="020B0502040204020203" pitchFamily="34" charset="0"/>
              <a:cs typeface="Nirmala UI" panose="020B0502040204020203" pitchFamily="34" charset="0"/>
            </a:rPr>
            <a:t>Competitive capital intensity</a:t>
          </a:r>
        </a:p>
      </dsp:txBody>
      <dsp:txXfrm>
        <a:off x="1142151" y="1638414"/>
        <a:ext cx="4170179" cy="309134"/>
      </dsp:txXfrm>
    </dsp:sp>
    <dsp:sp modelId="{D0D7E8A6-BDD4-414F-9535-A5B85EFC694C}">
      <dsp:nvSpPr>
        <dsp:cNvPr id="0" name=""/>
        <dsp:cNvSpPr/>
      </dsp:nvSpPr>
      <dsp:spPr>
        <a:xfrm>
          <a:off x="1062466" y="1947549"/>
          <a:ext cx="424986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192FA8-5CB5-4173-A4AA-91D809E8F10B}">
      <dsp:nvSpPr>
        <dsp:cNvPr id="0" name=""/>
        <dsp:cNvSpPr/>
      </dsp:nvSpPr>
      <dsp:spPr>
        <a:xfrm>
          <a:off x="1142151" y="1963006"/>
          <a:ext cx="4170179" cy="30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50" kern="1200">
              <a:latin typeface="Nirmala UI" panose="020B0502040204020203" pitchFamily="34" charset="0"/>
              <a:cs typeface="Nirmala UI" panose="020B0502040204020203" pitchFamily="34" charset="0"/>
            </a:rPr>
            <a:t>High grade, clean concentrates</a:t>
          </a:r>
        </a:p>
      </dsp:txBody>
      <dsp:txXfrm>
        <a:off x="1142151" y="1963006"/>
        <a:ext cx="4170179" cy="309134"/>
      </dsp:txXfrm>
    </dsp:sp>
    <dsp:sp modelId="{7F71A007-6C31-4330-9D68-FE4EA4D7AF0E}">
      <dsp:nvSpPr>
        <dsp:cNvPr id="0" name=""/>
        <dsp:cNvSpPr/>
      </dsp:nvSpPr>
      <dsp:spPr>
        <a:xfrm>
          <a:off x="1062466" y="2272141"/>
          <a:ext cx="424986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72711-7EB2-4C1A-9DA3-799468D69BB6}">
      <dsp:nvSpPr>
        <dsp:cNvPr id="0" name=""/>
        <dsp:cNvSpPr/>
      </dsp:nvSpPr>
      <dsp:spPr>
        <a:xfrm>
          <a:off x="1142151" y="2287597"/>
          <a:ext cx="4170179" cy="30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50" kern="1200">
              <a:latin typeface="Nirmala UI" panose="020B0502040204020203" pitchFamily="34" charset="0"/>
              <a:cs typeface="Nirmala UI" panose="020B0502040204020203" pitchFamily="34" charset="0"/>
            </a:rPr>
            <a:t>Permitted with engineering ~80% complete and construction ready</a:t>
          </a:r>
        </a:p>
      </dsp:txBody>
      <dsp:txXfrm>
        <a:off x="1142151" y="2287597"/>
        <a:ext cx="4170179" cy="309134"/>
      </dsp:txXfrm>
    </dsp:sp>
    <dsp:sp modelId="{8F7388FF-D6CE-4F18-B247-9C4B36EB8635}">
      <dsp:nvSpPr>
        <dsp:cNvPr id="0" name=""/>
        <dsp:cNvSpPr/>
      </dsp:nvSpPr>
      <dsp:spPr>
        <a:xfrm>
          <a:off x="1062466" y="2596732"/>
          <a:ext cx="424986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DB0532-9F7A-4240-9698-5ED8AEC0E68E}">
      <dsp:nvSpPr>
        <dsp:cNvPr id="0" name=""/>
        <dsp:cNvSpPr/>
      </dsp:nvSpPr>
      <dsp:spPr>
        <a:xfrm>
          <a:off x="1142151" y="2612189"/>
          <a:ext cx="4170179" cy="3091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0" lvl="0" indent="0" algn="l" defTabSz="4222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950" kern="1200">
              <a:latin typeface="Nirmala UI" panose="020B0502040204020203" pitchFamily="34" charset="0"/>
              <a:cs typeface="Nirmala UI" panose="020B0502040204020203" pitchFamily="34" charset="0"/>
            </a:rPr>
            <a:t>Community agreements in place and strong local relationships</a:t>
          </a:r>
        </a:p>
      </dsp:txBody>
      <dsp:txXfrm>
        <a:off x="1142151" y="2612189"/>
        <a:ext cx="4170179" cy="309134"/>
      </dsp:txXfrm>
    </dsp:sp>
    <dsp:sp modelId="{9E4A0FBB-6697-4B52-9AA8-5AFF8A0EF3C9}">
      <dsp:nvSpPr>
        <dsp:cNvPr id="0" name=""/>
        <dsp:cNvSpPr/>
      </dsp:nvSpPr>
      <dsp:spPr>
        <a:xfrm>
          <a:off x="1062466" y="2921324"/>
          <a:ext cx="4249864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A9D131E-0795-42DC-A933-417D9DDD21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FE669-4241-48C8-B7C3-AA8578A7E4F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34FD3D-7999-40CF-9ED5-D3EB323E84A9}" type="datetimeFigureOut">
              <a:rPr lang="en-CA" smtClean="0"/>
              <a:t>2019-02-28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04D0A-E1C5-4E8B-BEFF-D044C40AABB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E35413-4DC9-4C0A-80A9-71350B9A00C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59F23-B147-4765-BF56-CC006D3F2025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79073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02E6A9-436C-43AE-825A-767F51FD51C8}" type="datetimeFigureOut">
              <a:rPr lang="en-CA" smtClean="0"/>
              <a:t>2019-02-28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801D0-2297-4E4F-96A3-C872147E32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6660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801D0-2297-4E4F-96A3-C872147E326D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1461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8F301-72BD-44F6-A638-33FB617BB320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800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6AFD85-CA90-45FE-93B8-2818094649D4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1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3282-DF75-424C-8238-CA05B2048A20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352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4755" y="315101"/>
            <a:ext cx="5497117" cy="442869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  <a:latin typeface="Baskerville" panose="0200050300000000000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34" y="3081868"/>
            <a:ext cx="1087619" cy="1256199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1133902" y="3801333"/>
            <a:ext cx="45127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latin typeface="Baskerville"/>
              </a:rPr>
              <a:t>McMaster Investment Council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4326467"/>
            <a:ext cx="9144000" cy="2556932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598802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81651"/>
            <a:ext cx="9144000" cy="215682"/>
          </a:xfrm>
          <a:prstGeom prst="rect">
            <a:avLst/>
          </a:prstGeom>
          <a:solidFill>
            <a:srgbClr val="800000"/>
          </a:solidFill>
          <a:ln>
            <a:solidFill>
              <a:srgbClr val="86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069" y="61278"/>
            <a:ext cx="6226731" cy="43818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  <a:latin typeface="Baskerville" panose="02000503000000000000" pitchFamily="2" charset="0"/>
              </a:defRPr>
            </a:lvl1pPr>
          </a:lstStyle>
          <a:p>
            <a:r>
              <a:rPr lang="en-US"/>
              <a:t>Title - Subtitle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74069" y="499053"/>
            <a:ext cx="8778240" cy="9144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4069" y="6714453"/>
            <a:ext cx="2057400" cy="18288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Baskerville" panose="02000503000000000000"/>
              </a:defRPr>
            </a:lvl1pPr>
          </a:lstStyle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712247"/>
            <a:ext cx="3086100" cy="18288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Baskerville" panose="02000503000000000000"/>
              </a:defRPr>
            </a:lvl1pPr>
          </a:lstStyle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94909" y="6696974"/>
            <a:ext cx="2057400" cy="18288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Baskerville" panose="02000503000000000000"/>
              </a:defRPr>
            </a:lvl1pPr>
          </a:lstStyle>
          <a:p>
            <a:fld id="{9B5AF6BB-46FB-4DD0-9CC5-11E531CCBFD2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47E79FB-D13B-465E-9C91-D5B0F0FA0ED4}"/>
              </a:ext>
            </a:extLst>
          </p:cNvPr>
          <p:cNvCxnSpPr/>
          <p:nvPr/>
        </p:nvCxnSpPr>
        <p:spPr>
          <a:xfrm>
            <a:off x="228600" y="6523010"/>
            <a:ext cx="8686800" cy="0"/>
          </a:xfrm>
          <a:prstGeom prst="line">
            <a:avLst/>
          </a:prstGeom>
          <a:ln w="15875" cap="rnd">
            <a:solidFill>
              <a:srgbClr val="80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1B0D2822-5607-4EC0-83E4-7ACEE977BC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4069" y="6120083"/>
            <a:ext cx="8778240" cy="228600"/>
          </a:xfrm>
          <a:prstGeom prst="roundRect">
            <a:avLst>
              <a:gd name="adj" fmla="val 50000"/>
            </a:avLst>
          </a:prstGeom>
          <a:solidFill>
            <a:srgbClr val="DCCAC9"/>
          </a:solidFill>
        </p:spPr>
        <p:txBody>
          <a:bodyPr anchor="ctr" anchorCtr="1">
            <a:noAutofit/>
          </a:bodyPr>
          <a:lstStyle>
            <a:lvl1pPr marL="0" indent="0">
              <a:buNone/>
              <a:defRPr sz="1150" b="1">
                <a:latin typeface="Nirmala UI" panose="020B0502040204020203" pitchFamily="34" charset="0"/>
                <a:cs typeface="Nirmala UI" panose="020B0502040204020203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Summary Statement</a:t>
            </a:r>
          </a:p>
        </p:txBody>
      </p:sp>
    </p:spTree>
    <p:extLst>
      <p:ext uri="{BB962C8B-B14F-4D97-AF65-F5344CB8AC3E}">
        <p14:creationId xmlns:p14="http://schemas.microsoft.com/office/powerpoint/2010/main" val="118685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681651"/>
            <a:ext cx="9144000" cy="215682"/>
          </a:xfrm>
          <a:prstGeom prst="rect">
            <a:avLst/>
          </a:prstGeom>
          <a:solidFill>
            <a:srgbClr val="800000"/>
          </a:solidFill>
          <a:ln>
            <a:solidFill>
              <a:srgbClr val="86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4069" y="61278"/>
            <a:ext cx="6226731" cy="43818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  <a:latin typeface="Baskerville" panose="02000503000000000000" pitchFamily="2" charset="0"/>
              </a:defRPr>
            </a:lvl1pPr>
          </a:lstStyle>
          <a:p>
            <a:r>
              <a:rPr lang="en-US"/>
              <a:t>Title - Subtitle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174069" y="499053"/>
            <a:ext cx="8778240" cy="9144"/>
          </a:xfrm>
          <a:prstGeom prst="rect">
            <a:avLst/>
          </a:prstGeom>
          <a:solidFill>
            <a:srgbClr val="800000"/>
          </a:solidFill>
          <a:ln>
            <a:solidFill>
              <a:srgbClr val="8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4069" y="6714453"/>
            <a:ext cx="2057400" cy="18288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Baskerville" panose="02000503000000000000"/>
              </a:defRPr>
            </a:lvl1pPr>
          </a:lstStyle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712247"/>
            <a:ext cx="3086100" cy="18288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Baskerville" panose="02000503000000000000"/>
              </a:defRPr>
            </a:lvl1pPr>
          </a:lstStyle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94909" y="6696974"/>
            <a:ext cx="2057400" cy="182880"/>
          </a:xfrm>
        </p:spPr>
        <p:txBody>
          <a:bodyPr/>
          <a:lstStyle>
            <a:lvl1pPr>
              <a:defRPr sz="1050">
                <a:solidFill>
                  <a:schemeClr val="bg1"/>
                </a:solidFill>
                <a:latin typeface="Baskerville" panose="02000503000000000000"/>
              </a:defRPr>
            </a:lvl1pPr>
          </a:lstStyle>
          <a:p>
            <a:fld id="{9B5AF6BB-46FB-4DD0-9CC5-11E531CCBF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85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685800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" y="2781300"/>
            <a:ext cx="3038093" cy="1318259"/>
          </a:xfrm>
        </p:spPr>
        <p:txBody>
          <a:bodyPr anchor="b">
            <a:normAutofit/>
          </a:bodyPr>
          <a:lstStyle>
            <a:lvl1pPr algn="ctr">
              <a:defRPr sz="6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I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3038475" y="2924175"/>
            <a:ext cx="6105525" cy="1009650"/>
          </a:xfrm>
        </p:spPr>
        <p:txBody>
          <a:bodyPr>
            <a:normAutofit/>
          </a:bodyPr>
          <a:lstStyle>
            <a:lvl1pPr marL="0" indent="0" algn="ctr">
              <a:buNone/>
              <a:defRPr sz="4500">
                <a:latin typeface="+mj-lt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41044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FF6CF-2870-4124-83CE-10E27750FE19}"/>
              </a:ext>
            </a:extLst>
          </p:cNvPr>
          <p:cNvSpPr/>
          <p:nvPr userDrawn="1"/>
        </p:nvSpPr>
        <p:spPr>
          <a:xfrm>
            <a:off x="0" y="6595854"/>
            <a:ext cx="9144000" cy="301479"/>
          </a:xfrm>
          <a:prstGeom prst="rect">
            <a:avLst/>
          </a:prstGeom>
          <a:solidFill>
            <a:srgbClr val="861C26"/>
          </a:solidFill>
          <a:ln>
            <a:solidFill>
              <a:srgbClr val="86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8EB389-77CD-4CB0-8380-23F30F76436E}"/>
              </a:ext>
            </a:extLst>
          </p:cNvPr>
          <p:cNvSpPr/>
          <p:nvPr userDrawn="1"/>
        </p:nvSpPr>
        <p:spPr>
          <a:xfrm>
            <a:off x="174069" y="776812"/>
            <a:ext cx="8778240" cy="9144"/>
          </a:xfrm>
          <a:prstGeom prst="rect">
            <a:avLst/>
          </a:prstGeom>
          <a:solidFill>
            <a:srgbClr val="861C26"/>
          </a:solidFill>
          <a:ln>
            <a:solidFill>
              <a:srgbClr val="861C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174B9F-2B5D-4183-97CD-65B64E81B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4069" y="176349"/>
            <a:ext cx="8778240" cy="43818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tx1"/>
                </a:solidFill>
                <a:latin typeface="Baskerville" panose="02000503000000000000" pitchFamily="2" charset="0"/>
              </a:defRPr>
            </a:lvl1pPr>
          </a:lstStyle>
          <a:p>
            <a:r>
              <a:rPr lang="en-US"/>
              <a:t>Title - Subtitle</a:t>
            </a:r>
          </a:p>
        </p:txBody>
      </p:sp>
    </p:spTree>
    <p:extLst>
      <p:ext uri="{BB962C8B-B14F-4D97-AF65-F5344CB8AC3E}">
        <p14:creationId xmlns:p14="http://schemas.microsoft.com/office/powerpoint/2010/main" val="83980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37281-2EDD-42DE-9892-8C6665C4E4DF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703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C6565-0540-4161-AD42-6E8DB34EE259}" type="datetime1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67F71-E9E0-499F-A09C-C3294D54C500}" type="datetime1">
              <a:rPr lang="en-US" smtClean="0"/>
              <a:t>2/28/2019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61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615A9-0C16-4EF5-96C3-AB2F1B8E48EC}" type="datetime1">
              <a:rPr lang="en-US" smtClean="0"/>
              <a:t>2/28/2019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9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9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40125-4937-477D-82A1-A11B3BD14858}" type="datetime1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22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A5CA9-338B-4214-BB03-3767E58B2409}" type="datetime1">
              <a:rPr lang="en-US" smtClean="0"/>
              <a:t>2/28/2019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09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88F301-72BD-44F6-A638-33FB617BB320}" type="datetime1">
              <a:rPr lang="en-US" smtClean="0"/>
              <a:t>2/28/2019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McMaster Investment Council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AF6BB-46FB-4DD0-9CC5-11E531CCBF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3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63" r:id="rId13"/>
    <p:sldLayoutId id="2147483686" r:id="rId14"/>
    <p:sldLayoutId id="2147483687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21.xml"/><Relationship Id="rId4" Type="http://schemas.openxmlformats.org/officeDocument/2006/relationships/chart" Target="../charts/char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chart" Target="../charts/chart26.xml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jpg"/><Relationship Id="rId2" Type="http://schemas.openxmlformats.org/officeDocument/2006/relationships/chart" Target="../charts/chart24.xml"/><Relationship Id="rId16" Type="http://schemas.openxmlformats.org/officeDocument/2006/relationships/image" Target="../media/image50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5.xml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chart" Target="../charts/chart27.xml"/><Relationship Id="rId4" Type="http://schemas.openxmlformats.org/officeDocument/2006/relationships/image" Target="../media/image38.png"/><Relationship Id="rId9" Type="http://schemas.openxmlformats.org/officeDocument/2006/relationships/image" Target="../media/image43.jpg"/><Relationship Id="rId1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53.png"/><Relationship Id="rId7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4.wdp"/><Relationship Id="rId5" Type="http://schemas.openxmlformats.org/officeDocument/2006/relationships/image" Target="../media/image54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6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0.jpg"/><Relationship Id="rId5" Type="http://schemas.openxmlformats.org/officeDocument/2006/relationships/image" Target="../media/image79.jpeg"/><Relationship Id="rId4" Type="http://schemas.openxmlformats.org/officeDocument/2006/relationships/image" Target="../media/image78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12" Type="http://schemas.openxmlformats.org/officeDocument/2006/relationships/image" Target="../media/image11.gif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chart" Target="../charts/chart6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3.xml"/><Relationship Id="rId11" Type="http://schemas.openxmlformats.org/officeDocument/2006/relationships/image" Target="../media/image10.jpg"/><Relationship Id="rId5" Type="http://schemas.openxmlformats.org/officeDocument/2006/relationships/image" Target="../media/image6.png"/><Relationship Id="rId15" Type="http://schemas.openxmlformats.org/officeDocument/2006/relationships/chart" Target="../charts/chart5.xml"/><Relationship Id="rId10" Type="http://schemas.openxmlformats.org/officeDocument/2006/relationships/image" Target="../media/image9.jpg"/><Relationship Id="rId4" Type="http://schemas.openxmlformats.org/officeDocument/2006/relationships/chart" Target="../charts/chart2.xml"/><Relationship Id="rId9" Type="http://schemas.openxmlformats.org/officeDocument/2006/relationships/image" Target="../media/image8.jp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13.xml"/><Relationship Id="rId4" Type="http://schemas.openxmlformats.org/officeDocument/2006/relationships/chart" Target="../charts/char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image" Target="../media/image2.png"/><Relationship Id="rId7" Type="http://schemas.openxmlformats.org/officeDocument/2006/relationships/chart" Target="../charts/chart12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1.xml"/><Relationship Id="rId5" Type="http://schemas.openxmlformats.org/officeDocument/2006/relationships/chart" Target="../charts/chart10.xml"/><Relationship Id="rId10" Type="http://schemas.openxmlformats.org/officeDocument/2006/relationships/image" Target="../media/image25.png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microsoft.com/office/2007/relationships/hdphoto" Target="../media/hdphoto1.wdp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3" Type="http://schemas.openxmlformats.org/officeDocument/2006/relationships/image" Target="../media/image2.png"/><Relationship Id="rId7" Type="http://schemas.openxmlformats.org/officeDocument/2006/relationships/chart" Target="../charts/chart17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C32E2A8-A598-4DBF-B081-28D80B3300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sz="2400"/>
              <a:t>Teck Resources (TSX: Teck.B)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7DC09E1-1DD2-4C57-95EB-51736857A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102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A1EF-4AFF-4D77-9864-A7412F5F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Investment Thesis II – Project Pipeline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0AFA-0016-4309-995D-27E2FCF7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F9F1-756D-434E-9888-0686C9C8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1517D-56C7-46A4-BB2F-CB251476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6C80-7D16-4ABA-B9E0-AE34841E2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Teck Resources’ reputation as a coal producer is obscuring upcoming base metal opportunities, LT value to be unlocked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D1363-8730-43D0-8E14-FD0625B444E7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8" name="Content Placeholder 22">
              <a:extLst>
                <a:ext uri="{FF2B5EF4-FFF2-40B4-BE49-F238E27FC236}">
                  <a16:creationId xmlns:a16="http://schemas.microsoft.com/office/drawing/2014/main" id="{E3F61D8F-3854-4FD9-AC63-E19BD2C4BECE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Company Overview</a:t>
              </a:r>
              <a:endParaRPr lang="en-CA"/>
            </a:p>
          </p:txBody>
        </p:sp>
        <p:sp>
          <p:nvSpPr>
            <p:cNvPr id="9" name="Content Placeholder 22">
              <a:extLst>
                <a:ext uri="{FF2B5EF4-FFF2-40B4-BE49-F238E27FC236}">
                  <a16:creationId xmlns:a16="http://schemas.microsoft.com/office/drawing/2014/main" id="{8F1D02EC-D32A-4B0D-965A-429513B48B30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Industry Overview</a:t>
              </a:r>
              <a:endParaRPr lang="en-CA"/>
            </a:p>
          </p:txBody>
        </p:sp>
        <p:sp>
          <p:nvSpPr>
            <p:cNvPr id="10" name="Content Placeholder 22">
              <a:extLst>
                <a:ext uri="{FF2B5EF4-FFF2-40B4-BE49-F238E27FC236}">
                  <a16:creationId xmlns:a16="http://schemas.microsoft.com/office/drawing/2014/main" id="{0B8C94F7-651B-48E1-B3F0-284BEBBDB108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Operations</a:t>
              </a:r>
              <a:endParaRPr lang="en-CA"/>
            </a:p>
          </p:txBody>
        </p:sp>
        <p:sp>
          <p:nvSpPr>
            <p:cNvPr id="11" name="Content Placeholder 22">
              <a:extLst>
                <a:ext uri="{FF2B5EF4-FFF2-40B4-BE49-F238E27FC236}">
                  <a16:creationId xmlns:a16="http://schemas.microsoft.com/office/drawing/2014/main" id="{A8C64B6E-D632-4816-AAD1-4336DEAEAD79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Investment Theses</a:t>
              </a:r>
              <a:endParaRPr lang="en-CA" b="1"/>
            </a:p>
          </p:txBody>
        </p:sp>
        <p:sp>
          <p:nvSpPr>
            <p:cNvPr id="12" name="Content Placeholder 22">
              <a:extLst>
                <a:ext uri="{FF2B5EF4-FFF2-40B4-BE49-F238E27FC236}">
                  <a16:creationId xmlns:a16="http://schemas.microsoft.com/office/drawing/2014/main" id="{F024E1FA-2731-4879-B257-283940312AFE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Financial Analysis</a:t>
              </a:r>
              <a:endParaRPr lang="en-CA"/>
            </a:p>
          </p:txBody>
        </p:sp>
        <p:sp>
          <p:nvSpPr>
            <p:cNvPr id="13" name="Content Placeholder 22">
              <a:extLst>
                <a:ext uri="{FF2B5EF4-FFF2-40B4-BE49-F238E27FC236}">
                  <a16:creationId xmlns:a16="http://schemas.microsoft.com/office/drawing/2014/main" id="{76C4C149-9714-45A9-879B-61E6E7DF296E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Risks &amp; Catalysts</a:t>
              </a:r>
              <a:endParaRPr lang="en-CA"/>
            </a:p>
          </p:txBody>
        </p:sp>
        <p:sp>
          <p:nvSpPr>
            <p:cNvPr id="14" name="Content Placeholder 22">
              <a:extLst>
                <a:ext uri="{FF2B5EF4-FFF2-40B4-BE49-F238E27FC236}">
                  <a16:creationId xmlns:a16="http://schemas.microsoft.com/office/drawing/2014/main" id="{396C531D-6E2B-44FB-8AC1-82D38521C89D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Conclusion</a:t>
              </a:r>
              <a:endParaRPr lang="en-CA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D1FF0E5F-815A-4976-B2C8-4D6960DF4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3152465-4266-4104-BDD1-3BB580150F60}"/>
              </a:ext>
            </a:extLst>
          </p:cNvPr>
          <p:cNvSpPr txBox="1"/>
          <p:nvPr/>
        </p:nvSpPr>
        <p:spPr>
          <a:xfrm>
            <a:off x="174069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Top World Zinc Producer and Growing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D1506C-2FAF-4135-8EAE-C9A56F3E0288}"/>
              </a:ext>
            </a:extLst>
          </p:cNvPr>
          <p:cNvSpPr txBox="1"/>
          <p:nvPr/>
        </p:nvSpPr>
        <p:spPr>
          <a:xfrm>
            <a:off x="4627397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Copper Growth Potential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D3E0CE1-C8C6-4E0D-ADD9-D5692CD96915}"/>
              </a:ext>
            </a:extLst>
          </p:cNvPr>
          <p:cNvSpPr txBox="1"/>
          <p:nvPr/>
        </p:nvSpPr>
        <p:spPr>
          <a:xfrm>
            <a:off x="174069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Coal Profit Maximization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7CC9432-69BC-488C-A2B8-217783F4E4D0}"/>
              </a:ext>
            </a:extLst>
          </p:cNvPr>
          <p:cNvSpPr txBox="1"/>
          <p:nvPr/>
        </p:nvSpPr>
        <p:spPr>
          <a:xfrm>
            <a:off x="4626533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EBITDA Potential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FB4386-393C-44E2-A59F-A6ABB4ED6AE1}"/>
              </a:ext>
            </a:extLst>
          </p:cNvPr>
          <p:cNvSpPr txBox="1"/>
          <p:nvPr/>
        </p:nvSpPr>
        <p:spPr>
          <a:xfrm>
            <a:off x="4656834" y="3630834"/>
            <a:ext cx="1417320" cy="27432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rIns="0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Multiple Normalization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5B97E5-F9FC-4C83-A5B4-8BE570B1EDBB}"/>
              </a:ext>
            </a:extLst>
          </p:cNvPr>
          <p:cNvSpPr txBox="1"/>
          <p:nvPr/>
        </p:nvSpPr>
        <p:spPr>
          <a:xfrm>
            <a:off x="4656834" y="5621064"/>
            <a:ext cx="1417320" cy="454574"/>
          </a:xfrm>
          <a:prstGeom prst="roundRect">
            <a:avLst>
              <a:gd name="adj" fmla="val 7576"/>
            </a:avLst>
          </a:prstGeom>
          <a:solidFill>
            <a:schemeClr val="bg1">
              <a:lumMod val="8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Teck’s TTM EBITDA ~$10.00/share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5E22F72-E957-4870-A2B1-3C3D9BF289E8}"/>
              </a:ext>
            </a:extLst>
          </p:cNvPr>
          <p:cNvSpPr txBox="1"/>
          <p:nvPr/>
        </p:nvSpPr>
        <p:spPr>
          <a:xfrm>
            <a:off x="6092452" y="3630834"/>
            <a:ext cx="1417320" cy="27432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rIns="0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Quebrada Blanca 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DF3811-D7EA-4CCF-92FA-9772383AEC47}"/>
              </a:ext>
            </a:extLst>
          </p:cNvPr>
          <p:cNvSpPr txBox="1"/>
          <p:nvPr/>
        </p:nvSpPr>
        <p:spPr>
          <a:xfrm>
            <a:off x="7529907" y="3631879"/>
            <a:ext cx="1417320" cy="27432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rIns="0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Energy Business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C2225E5-C872-4156-BD51-1FDD4E300D7E}"/>
              </a:ext>
            </a:extLst>
          </p:cNvPr>
          <p:cNvSpPr txBox="1"/>
          <p:nvPr/>
        </p:nvSpPr>
        <p:spPr>
          <a:xfrm>
            <a:off x="6093778" y="5621572"/>
            <a:ext cx="1417320" cy="454574"/>
          </a:xfrm>
          <a:prstGeom prst="roundRect">
            <a:avLst>
              <a:gd name="adj" fmla="val 7576"/>
            </a:avLst>
          </a:prstGeom>
          <a:solidFill>
            <a:schemeClr val="bg1">
              <a:lumMod val="8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EBITDA Potential</a:t>
            </a:r>
          </a:p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~$1.50/share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103996-0503-415B-997D-439A0C921B71}"/>
              </a:ext>
            </a:extLst>
          </p:cNvPr>
          <p:cNvSpPr txBox="1"/>
          <p:nvPr/>
        </p:nvSpPr>
        <p:spPr>
          <a:xfrm>
            <a:off x="7534502" y="5621572"/>
            <a:ext cx="1417320" cy="454574"/>
          </a:xfrm>
          <a:prstGeom prst="roundRect">
            <a:avLst>
              <a:gd name="adj" fmla="val 7576"/>
            </a:avLst>
          </a:prstGeom>
          <a:solidFill>
            <a:schemeClr val="bg1">
              <a:lumMod val="8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EBITDA Potential</a:t>
            </a:r>
          </a:p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~$1.00/share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D7E167C-DB5C-4347-AF81-C8009C7AD6E8}"/>
              </a:ext>
            </a:extLst>
          </p:cNvPr>
          <p:cNvSpPr txBox="1"/>
          <p:nvPr/>
        </p:nvSpPr>
        <p:spPr>
          <a:xfrm>
            <a:off x="4687417" y="880166"/>
            <a:ext cx="1683993" cy="204292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Production Profile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9B26FED-7763-407F-99B1-9339EB3D22C7}"/>
              </a:ext>
            </a:extLst>
          </p:cNvPr>
          <p:cNvSpPr txBox="1"/>
          <p:nvPr/>
        </p:nvSpPr>
        <p:spPr>
          <a:xfrm>
            <a:off x="6396805" y="879881"/>
            <a:ext cx="2521740" cy="204292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Peer Rankings (000’ tonnes)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A037651-F648-4060-BA6B-0302D45465E4}"/>
              </a:ext>
            </a:extLst>
          </p:cNvPr>
          <p:cNvGrpSpPr/>
          <p:nvPr/>
        </p:nvGrpSpPr>
        <p:grpSpPr>
          <a:xfrm>
            <a:off x="6401740" y="723456"/>
            <a:ext cx="2576052" cy="2645589"/>
            <a:chOff x="6411468" y="723456"/>
            <a:chExt cx="2576052" cy="2645589"/>
          </a:xfrm>
        </p:grpSpPr>
        <p:graphicFrame>
          <p:nvGraphicFramePr>
            <p:cNvPr id="18" name="Chart 17">
              <a:extLst>
                <a:ext uri="{FF2B5EF4-FFF2-40B4-BE49-F238E27FC236}">
                  <a16:creationId xmlns:a16="http://schemas.microsoft.com/office/drawing/2014/main" id="{CD3721CB-131F-4913-8AC0-BE9683DD16E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974678213"/>
                </p:ext>
              </p:extLst>
            </p:nvPr>
          </p:nvGraphicFramePr>
          <p:xfrm>
            <a:off x="6411468" y="723456"/>
            <a:ext cx="2576052" cy="264558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C687A5-42DC-4FF8-98A0-2A9B77E88072}"/>
                </a:ext>
              </a:extLst>
            </p:cNvPr>
            <p:cNvSpPr txBox="1"/>
            <p:nvPr/>
          </p:nvSpPr>
          <p:spPr>
            <a:xfrm>
              <a:off x="7327743" y="1397661"/>
              <a:ext cx="722285" cy="283705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rIns="0" rtlCol="0" anchor="ctr" anchorCtr="1">
              <a:noAutofit/>
            </a:bodyPr>
            <a:lstStyle/>
            <a:p>
              <a:pPr algn="ctr"/>
              <a:r>
                <a:rPr lang="en-CA" sz="800" b="1">
                  <a:latin typeface="Nirmala UI" panose="020B0502040204020203" pitchFamily="34" charset="0"/>
                  <a:cs typeface="Nirmala UI" panose="020B0502040204020203" pitchFamily="34" charset="0"/>
                </a:rPr>
                <a:t>Teck Potential #6 (680)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BB64BC-E086-48E3-8089-3C3589496410}"/>
                </a:ext>
              </a:extLst>
            </p:cNvPr>
            <p:cNvSpPr txBox="1"/>
            <p:nvPr/>
          </p:nvSpPr>
          <p:spPr>
            <a:xfrm>
              <a:off x="8287389" y="1397661"/>
              <a:ext cx="650611" cy="283705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rIns="0" rtlCol="0" anchor="ctr" anchorCtr="1">
              <a:noAutofit/>
            </a:bodyPr>
            <a:lstStyle/>
            <a:p>
              <a:pPr algn="ctr"/>
              <a:r>
                <a:rPr lang="en-CA" sz="800" b="1">
                  <a:latin typeface="Nirmala UI" panose="020B0502040204020203" pitchFamily="34" charset="0"/>
                  <a:cs typeface="Nirmala UI" panose="020B0502040204020203" pitchFamily="34" charset="0"/>
                </a:rPr>
                <a:t>Teck Current #15 (274)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5B104DAF-E8DD-4EEB-B4B7-89B1175B13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48146" y="1679522"/>
              <a:ext cx="50251" cy="659573"/>
            </a:xfrm>
            <a:prstGeom prst="straightConnector1">
              <a:avLst/>
            </a:prstGeom>
            <a:ln w="34925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C550F75-2FA6-49F9-852E-C297AB40A0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1569" y="1593741"/>
              <a:ext cx="45648" cy="504921"/>
            </a:xfrm>
            <a:prstGeom prst="straightConnector1">
              <a:avLst/>
            </a:prstGeom>
            <a:ln w="34925">
              <a:solidFill>
                <a:schemeClr val="bg1">
                  <a:lumMod val="9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BCF5D9B-8E1B-466B-8961-8A33AA59E8DB}"/>
              </a:ext>
            </a:extLst>
          </p:cNvPr>
          <p:cNvGrpSpPr/>
          <p:nvPr/>
        </p:nvGrpSpPr>
        <p:grpSpPr>
          <a:xfrm>
            <a:off x="4661858" y="1068792"/>
            <a:ext cx="1709553" cy="2291994"/>
            <a:chOff x="4678828" y="1031058"/>
            <a:chExt cx="2015337" cy="2334369"/>
          </a:xfrm>
        </p:grpSpPr>
        <p:graphicFrame>
          <p:nvGraphicFramePr>
            <p:cNvPr id="44" name="Chart 43">
              <a:extLst>
                <a:ext uri="{FF2B5EF4-FFF2-40B4-BE49-F238E27FC236}">
                  <a16:creationId xmlns:a16="http://schemas.microsoft.com/office/drawing/2014/main" id="{6040A231-3D9B-4BF9-94CC-98D754C83B6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346399973"/>
                </p:ext>
              </p:extLst>
            </p:nvPr>
          </p:nvGraphicFramePr>
          <p:xfrm>
            <a:off x="4678828" y="1112687"/>
            <a:ext cx="2015337" cy="22527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7FA2238-BDB5-40BA-9375-5C883B3F95F1}"/>
                </a:ext>
              </a:extLst>
            </p:cNvPr>
            <p:cNvSpPr txBox="1"/>
            <p:nvPr/>
          </p:nvSpPr>
          <p:spPr>
            <a:xfrm>
              <a:off x="5121265" y="1795141"/>
              <a:ext cx="561985" cy="20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~313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FE10280-6506-4849-99C2-2BABBAA993D0}"/>
                </a:ext>
              </a:extLst>
            </p:cNvPr>
            <p:cNvSpPr txBox="1"/>
            <p:nvPr/>
          </p:nvSpPr>
          <p:spPr>
            <a:xfrm>
              <a:off x="5945085" y="1031058"/>
              <a:ext cx="509313" cy="2037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~790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C5E8F3-94CB-43A5-9392-61CD07019166}"/>
                </a:ext>
              </a:extLst>
            </p:cNvPr>
            <p:cNvSpPr txBox="1"/>
            <p:nvPr/>
          </p:nvSpPr>
          <p:spPr>
            <a:xfrm>
              <a:off x="5945084" y="1726957"/>
              <a:ext cx="509315" cy="188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">
                  <a:latin typeface="Nirmala UI" panose="020B0502040204020203" pitchFamily="34" charset="0"/>
                  <a:cs typeface="Nirmala UI" panose="020B0502040204020203" pitchFamily="34" charset="0"/>
                </a:rPr>
                <a:t>QB2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BFAC5FD-F494-461E-AF9E-748FC2C3FC47}"/>
                </a:ext>
              </a:extLst>
            </p:cNvPr>
            <p:cNvSpPr txBox="1"/>
            <p:nvPr/>
          </p:nvSpPr>
          <p:spPr>
            <a:xfrm>
              <a:off x="5919221" y="1279930"/>
              <a:ext cx="576760" cy="188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">
                  <a:latin typeface="Nirmala UI" panose="020B0502040204020203" pitchFamily="34" charset="0"/>
                  <a:cs typeface="Nirmala UI" panose="020B0502040204020203" pitchFamily="34" charset="0"/>
                </a:rPr>
                <a:t>San Nic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25DD956-7CFA-4F6E-9BD6-8CE0FDB166CB}"/>
                </a:ext>
              </a:extLst>
            </p:cNvPr>
            <p:cNvSpPr txBox="1"/>
            <p:nvPr/>
          </p:nvSpPr>
          <p:spPr>
            <a:xfrm>
              <a:off x="5921358" y="1144867"/>
              <a:ext cx="576760" cy="188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">
                  <a:latin typeface="Nirmala UI" panose="020B0502040204020203" pitchFamily="34" charset="0"/>
                  <a:cs typeface="Nirmala UI" panose="020B0502040204020203" pitchFamily="34" charset="0"/>
                </a:rPr>
                <a:t>Zafranal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D919B31-0A8D-405D-91E0-F56BC9E4A86D}"/>
                </a:ext>
              </a:extLst>
            </p:cNvPr>
            <p:cNvSpPr txBox="1"/>
            <p:nvPr/>
          </p:nvSpPr>
          <p:spPr>
            <a:xfrm>
              <a:off x="5891189" y="1465597"/>
              <a:ext cx="636292" cy="188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600">
                  <a:latin typeface="Nirmala UI" panose="020B0502040204020203" pitchFamily="34" charset="0"/>
                  <a:cs typeface="Nirmala UI" panose="020B0502040204020203" pitchFamily="34" charset="0"/>
                </a:rPr>
                <a:t>Nueva U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7B4B078C-B1E4-4A32-B9C0-EC92D4017D7D}"/>
              </a:ext>
            </a:extLst>
          </p:cNvPr>
          <p:cNvSpPr txBox="1"/>
          <p:nvPr/>
        </p:nvSpPr>
        <p:spPr>
          <a:xfrm>
            <a:off x="4656834" y="3932614"/>
            <a:ext cx="1417320" cy="539496"/>
          </a:xfrm>
          <a:prstGeom prst="roundRect">
            <a:avLst>
              <a:gd name="adj" fmla="val 3881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Current Teck</a:t>
            </a:r>
          </a:p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EV/EBITDA Multiple</a:t>
            </a:r>
          </a:p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3.8x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005059-CFC7-49BC-A5E1-74FB7384C7D8}"/>
              </a:ext>
            </a:extLst>
          </p:cNvPr>
          <p:cNvSpPr txBox="1"/>
          <p:nvPr/>
        </p:nvSpPr>
        <p:spPr>
          <a:xfrm>
            <a:off x="4656834" y="4491566"/>
            <a:ext cx="1417320" cy="548640"/>
          </a:xfrm>
          <a:prstGeom prst="roundRect">
            <a:avLst>
              <a:gd name="adj" fmla="val 4652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Historical Teck EV/EBITDA Multiple</a:t>
            </a:r>
          </a:p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5.8x - 6.7x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6B2741-B0A4-4A28-9B29-BB0FB455E0FB}"/>
              </a:ext>
            </a:extLst>
          </p:cNvPr>
          <p:cNvSpPr txBox="1"/>
          <p:nvPr/>
        </p:nvSpPr>
        <p:spPr>
          <a:xfrm>
            <a:off x="4656834" y="5056369"/>
            <a:ext cx="1417320" cy="540482"/>
          </a:xfrm>
          <a:prstGeom prst="roundRect">
            <a:avLst>
              <a:gd name="adj" fmla="val 4652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Current Peer </a:t>
            </a:r>
          </a:p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EV/EBITDA Multiple</a:t>
            </a:r>
          </a:p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6.5x - 7.5x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128F006-A894-4599-B7E0-1056808783AF}"/>
              </a:ext>
            </a:extLst>
          </p:cNvPr>
          <p:cNvSpPr txBox="1"/>
          <p:nvPr/>
        </p:nvSpPr>
        <p:spPr>
          <a:xfrm>
            <a:off x="6092491" y="3929692"/>
            <a:ext cx="1417320" cy="822960"/>
          </a:xfrm>
          <a:prstGeom prst="roundRect">
            <a:avLst>
              <a:gd name="adj" fmla="val 3711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EBITDA potential of ~US$635 million at 60% ownership assuming LT copper  price of US$3.00/lb</a:t>
            </a:r>
            <a:endParaRPr lang="en-CA" sz="900" b="1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FBAFE76-F1CA-4C1E-8361-05BC9415D719}"/>
              </a:ext>
            </a:extLst>
          </p:cNvPr>
          <p:cNvSpPr txBox="1"/>
          <p:nvPr/>
        </p:nvSpPr>
        <p:spPr>
          <a:xfrm>
            <a:off x="6092452" y="4770912"/>
            <a:ext cx="1417320" cy="833261"/>
          </a:xfrm>
          <a:prstGeom prst="roundRect">
            <a:avLst>
              <a:gd name="adj" fmla="val 2805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Future realized EBITDA  likely much higher</a:t>
            </a:r>
          </a:p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due to LT copper prices, reserve development, and QB3 expansion</a:t>
            </a:r>
            <a:endParaRPr lang="en-CA" sz="900" b="1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A145F6-8704-4D6A-8BB1-AA0492A70081}"/>
              </a:ext>
            </a:extLst>
          </p:cNvPr>
          <p:cNvSpPr txBox="1"/>
          <p:nvPr/>
        </p:nvSpPr>
        <p:spPr>
          <a:xfrm>
            <a:off x="7529478" y="3932616"/>
            <a:ext cx="1417320" cy="822960"/>
          </a:xfrm>
          <a:prstGeom prst="roundRect">
            <a:avLst>
              <a:gd name="adj" fmla="val 3228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/>
                <a:cs typeface="Nirmala UI"/>
              </a:rPr>
              <a:t>EBITDA potential at full production of ~C$500 million at US$75/bbl WTI and US$15/bbl WTI-WCS differential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2DF0F2-9722-43D4-BCA5-A945AF7F2A9B}"/>
              </a:ext>
            </a:extLst>
          </p:cNvPr>
          <p:cNvSpPr txBox="1"/>
          <p:nvPr/>
        </p:nvSpPr>
        <p:spPr>
          <a:xfrm>
            <a:off x="7529478" y="4775938"/>
            <a:ext cx="1417320" cy="402336"/>
          </a:xfrm>
          <a:prstGeom prst="roundRect">
            <a:avLst>
              <a:gd name="adj" fmla="val 5600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Resource upside at Frontier and Lease 421</a:t>
            </a:r>
            <a:endParaRPr lang="en-CA" sz="900" b="1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5C4C38C-A855-4A3C-A890-EFE61B26B197}"/>
              </a:ext>
            </a:extLst>
          </p:cNvPr>
          <p:cNvSpPr txBox="1"/>
          <p:nvPr/>
        </p:nvSpPr>
        <p:spPr>
          <a:xfrm>
            <a:off x="7529478" y="5201838"/>
            <a:ext cx="1417320" cy="402336"/>
          </a:xfrm>
          <a:prstGeom prst="roundRect">
            <a:avLst>
              <a:gd name="adj" fmla="val 5600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Historical energy EV/EBTIDA of 8x-10x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11CE423-5172-4A45-8270-621ACB49B7F3}"/>
              </a:ext>
            </a:extLst>
          </p:cNvPr>
          <p:cNvSpPr txBox="1"/>
          <p:nvPr/>
        </p:nvSpPr>
        <p:spPr>
          <a:xfrm>
            <a:off x="202208" y="3627793"/>
            <a:ext cx="2121408" cy="27432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rIns="0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Action Taken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8647405-035D-4003-BBC8-7E3CA995F3CC}"/>
              </a:ext>
            </a:extLst>
          </p:cNvPr>
          <p:cNvSpPr txBox="1"/>
          <p:nvPr/>
        </p:nvSpPr>
        <p:spPr>
          <a:xfrm>
            <a:off x="2345983" y="3628982"/>
            <a:ext cx="2121408" cy="27432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rIns="0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Result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20E087B-9C74-4E63-9515-A228F1682E6D}"/>
              </a:ext>
            </a:extLst>
          </p:cNvPr>
          <p:cNvSpPr txBox="1"/>
          <p:nvPr/>
        </p:nvSpPr>
        <p:spPr>
          <a:xfrm>
            <a:off x="202247" y="3926764"/>
            <a:ext cx="2121408" cy="399083"/>
          </a:xfrm>
          <a:prstGeom prst="roundRect">
            <a:avLst>
              <a:gd name="adj" fmla="val 3711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$14M – Intersite Coal Hauling (Elkview)</a:t>
            </a:r>
            <a:endParaRPr lang="en-CA" sz="900" b="1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60301B-72EA-4E7D-A006-D34130E1D2F3}"/>
              </a:ext>
            </a:extLst>
          </p:cNvPr>
          <p:cNvSpPr txBox="1"/>
          <p:nvPr/>
        </p:nvSpPr>
        <p:spPr>
          <a:xfrm>
            <a:off x="2345554" y="3930129"/>
            <a:ext cx="2121408" cy="399083"/>
          </a:xfrm>
          <a:prstGeom prst="roundRect">
            <a:avLst>
              <a:gd name="adj" fmla="val 3228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$53M in FCF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95032A3-2DBD-4A11-BF7A-2DFCD7A1C85C}"/>
              </a:ext>
            </a:extLst>
          </p:cNvPr>
          <p:cNvSpPr txBox="1"/>
          <p:nvPr/>
        </p:nvSpPr>
        <p:spPr>
          <a:xfrm>
            <a:off x="204628" y="4351246"/>
            <a:ext cx="2121408" cy="399083"/>
          </a:xfrm>
          <a:prstGeom prst="roundRect">
            <a:avLst>
              <a:gd name="adj" fmla="val 3711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$7M – Contract Mining</a:t>
            </a:r>
          </a:p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(Line Creek)</a:t>
            </a:r>
            <a:endParaRPr lang="en-CA" sz="900" b="1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573BB60-75D3-4800-AFBB-B58A9082C8E5}"/>
              </a:ext>
            </a:extLst>
          </p:cNvPr>
          <p:cNvSpPr txBox="1"/>
          <p:nvPr/>
        </p:nvSpPr>
        <p:spPr>
          <a:xfrm>
            <a:off x="2347935" y="4354609"/>
            <a:ext cx="2121408" cy="399083"/>
          </a:xfrm>
          <a:prstGeom prst="roundRect">
            <a:avLst>
              <a:gd name="adj" fmla="val 3228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$59M in FCF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A427A0-8F85-4E5B-BAFA-AC82FB565199}"/>
              </a:ext>
            </a:extLst>
          </p:cNvPr>
          <p:cNvSpPr txBox="1"/>
          <p:nvPr/>
        </p:nvSpPr>
        <p:spPr>
          <a:xfrm>
            <a:off x="199904" y="4774592"/>
            <a:ext cx="2121408" cy="399083"/>
          </a:xfrm>
          <a:prstGeom prst="roundRect">
            <a:avLst>
              <a:gd name="adj" fmla="val 3711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$1M – PIP Engagement</a:t>
            </a:r>
          </a:p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(Greenhills)</a:t>
            </a:r>
            <a:endParaRPr lang="en-CA" sz="900" b="1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7527B8D-AE9B-4440-847F-659233189326}"/>
              </a:ext>
            </a:extLst>
          </p:cNvPr>
          <p:cNvSpPr txBox="1"/>
          <p:nvPr/>
        </p:nvSpPr>
        <p:spPr>
          <a:xfrm>
            <a:off x="2343211" y="4777956"/>
            <a:ext cx="2121408" cy="399083"/>
          </a:xfrm>
          <a:prstGeom prst="roundRect">
            <a:avLst>
              <a:gd name="adj" fmla="val 3228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$17M in FCF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D71A7D33-FE82-48A0-A884-C92FEE8677F3}"/>
              </a:ext>
            </a:extLst>
          </p:cNvPr>
          <p:cNvSpPr txBox="1"/>
          <p:nvPr/>
        </p:nvSpPr>
        <p:spPr>
          <a:xfrm>
            <a:off x="199865" y="5197768"/>
            <a:ext cx="2121408" cy="399083"/>
          </a:xfrm>
          <a:prstGeom prst="roundRect">
            <a:avLst>
              <a:gd name="adj" fmla="val 3711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63kt – Hauling to Fording</a:t>
            </a:r>
          </a:p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(Greenhills)</a:t>
            </a:r>
            <a:endParaRPr lang="en-CA" sz="900" b="1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3FC1947-E501-4F32-941F-A820024D6E3C}"/>
              </a:ext>
            </a:extLst>
          </p:cNvPr>
          <p:cNvSpPr txBox="1"/>
          <p:nvPr/>
        </p:nvSpPr>
        <p:spPr>
          <a:xfrm>
            <a:off x="2343172" y="5201133"/>
            <a:ext cx="2121408" cy="399083"/>
          </a:xfrm>
          <a:prstGeom prst="roundRect">
            <a:avLst>
              <a:gd name="adj" fmla="val 3228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$7M in FCF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A1E38AE-9359-4D0E-B3DF-333969704F98}"/>
              </a:ext>
            </a:extLst>
          </p:cNvPr>
          <p:cNvSpPr txBox="1"/>
          <p:nvPr/>
        </p:nvSpPr>
        <p:spPr>
          <a:xfrm>
            <a:off x="199865" y="5621065"/>
            <a:ext cx="4264715" cy="454574"/>
          </a:xfrm>
          <a:prstGeom prst="roundRect">
            <a:avLst>
              <a:gd name="adj" fmla="val 3711"/>
            </a:avLst>
          </a:prstGeom>
          <a:solidFill>
            <a:schemeClr val="bg1">
              <a:lumMod val="8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Total of $135 Million in Additional Free Cash Flow Generated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3792CB7-CF2F-48D2-8634-A89BE31A2CA4}"/>
              </a:ext>
            </a:extLst>
          </p:cNvPr>
          <p:cNvGrpSpPr/>
          <p:nvPr/>
        </p:nvGrpSpPr>
        <p:grpSpPr>
          <a:xfrm>
            <a:off x="158593" y="882072"/>
            <a:ext cx="4336964" cy="2462720"/>
            <a:chOff x="158593" y="863022"/>
            <a:chExt cx="4336964" cy="2462720"/>
          </a:xfrm>
        </p:grpSpPr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A02619C5-2F22-423E-882D-22A0D4F3C7D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96187323"/>
                </p:ext>
              </p:extLst>
            </p:nvPr>
          </p:nvGraphicFramePr>
          <p:xfrm>
            <a:off x="315835" y="863022"/>
            <a:ext cx="4179722" cy="24627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B87689-9A2C-462C-8F2A-BDAFE9D40164}"/>
                </a:ext>
              </a:extLst>
            </p:cNvPr>
            <p:cNvSpPr txBox="1"/>
            <p:nvPr/>
          </p:nvSpPr>
          <p:spPr>
            <a:xfrm rot="16200000">
              <a:off x="-366754" y="1598303"/>
              <a:ext cx="1266140" cy="215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Contained Zn+PB (Mt)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2501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A1EF-4AFF-4D77-9864-A7412F5F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Comparables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0AFA-0016-4309-995D-27E2FCF7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F9F1-756D-434E-9888-0686C9C8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1517D-56C7-46A4-BB2F-CB251476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6C80-7D16-4ABA-B9E0-AE34841E2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Teck should trade at a higher multiple given diversified production base and leading FCF Yield and EBITDA Margins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D1363-8730-43D0-8E14-FD0625B444E7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8" name="Content Placeholder 22">
              <a:extLst>
                <a:ext uri="{FF2B5EF4-FFF2-40B4-BE49-F238E27FC236}">
                  <a16:creationId xmlns:a16="http://schemas.microsoft.com/office/drawing/2014/main" id="{E3F61D8F-3854-4FD9-AC63-E19BD2C4BECE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Company Overview</a:t>
              </a:r>
              <a:endParaRPr lang="en-CA"/>
            </a:p>
          </p:txBody>
        </p:sp>
        <p:sp>
          <p:nvSpPr>
            <p:cNvPr id="9" name="Content Placeholder 22">
              <a:extLst>
                <a:ext uri="{FF2B5EF4-FFF2-40B4-BE49-F238E27FC236}">
                  <a16:creationId xmlns:a16="http://schemas.microsoft.com/office/drawing/2014/main" id="{8F1D02EC-D32A-4B0D-965A-429513B48B30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Industry Overview</a:t>
              </a:r>
              <a:endParaRPr lang="en-CA"/>
            </a:p>
          </p:txBody>
        </p:sp>
        <p:sp>
          <p:nvSpPr>
            <p:cNvPr id="10" name="Content Placeholder 22">
              <a:extLst>
                <a:ext uri="{FF2B5EF4-FFF2-40B4-BE49-F238E27FC236}">
                  <a16:creationId xmlns:a16="http://schemas.microsoft.com/office/drawing/2014/main" id="{0B8C94F7-651B-48E1-B3F0-284BEBBDB108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Operations</a:t>
              </a:r>
              <a:endParaRPr lang="en-CA"/>
            </a:p>
          </p:txBody>
        </p:sp>
        <p:sp>
          <p:nvSpPr>
            <p:cNvPr id="11" name="Content Placeholder 22">
              <a:extLst>
                <a:ext uri="{FF2B5EF4-FFF2-40B4-BE49-F238E27FC236}">
                  <a16:creationId xmlns:a16="http://schemas.microsoft.com/office/drawing/2014/main" id="{A8C64B6E-D632-4816-AAD1-4336DEAEAD79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Investment Theses</a:t>
              </a:r>
              <a:endParaRPr lang="en-CA"/>
            </a:p>
          </p:txBody>
        </p:sp>
        <p:sp>
          <p:nvSpPr>
            <p:cNvPr id="12" name="Content Placeholder 22">
              <a:extLst>
                <a:ext uri="{FF2B5EF4-FFF2-40B4-BE49-F238E27FC236}">
                  <a16:creationId xmlns:a16="http://schemas.microsoft.com/office/drawing/2014/main" id="{F024E1FA-2731-4879-B257-283940312AFE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Financial Analysis</a:t>
              </a:r>
              <a:endParaRPr lang="en-CA" b="1"/>
            </a:p>
          </p:txBody>
        </p:sp>
        <p:sp>
          <p:nvSpPr>
            <p:cNvPr id="13" name="Content Placeholder 22">
              <a:extLst>
                <a:ext uri="{FF2B5EF4-FFF2-40B4-BE49-F238E27FC236}">
                  <a16:creationId xmlns:a16="http://schemas.microsoft.com/office/drawing/2014/main" id="{76C4C149-9714-45A9-879B-61E6E7DF296E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Risks &amp; Catalysts</a:t>
              </a:r>
              <a:endParaRPr lang="en-CA"/>
            </a:p>
          </p:txBody>
        </p:sp>
        <p:sp>
          <p:nvSpPr>
            <p:cNvPr id="14" name="Content Placeholder 22">
              <a:extLst>
                <a:ext uri="{FF2B5EF4-FFF2-40B4-BE49-F238E27FC236}">
                  <a16:creationId xmlns:a16="http://schemas.microsoft.com/office/drawing/2014/main" id="{396C531D-6E2B-44FB-8AC1-82D38521C89D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Conclusion</a:t>
              </a:r>
              <a:endParaRPr lang="en-CA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B9BE70E3-279F-4359-908B-5C66B41891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DD02769-7F88-42C0-BC6D-85244DCC3F05}"/>
              </a:ext>
            </a:extLst>
          </p:cNvPr>
          <p:cNvSpPr txBox="1"/>
          <p:nvPr/>
        </p:nvSpPr>
        <p:spPr>
          <a:xfrm>
            <a:off x="174069" y="623820"/>
            <a:ext cx="8795861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/>
                <a:cs typeface="Nirmala UI"/>
              </a:rPr>
              <a:t>Public Comparable Analysis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4C267B3-B597-401E-AA86-04FB7FF2B2AB}"/>
              </a:ext>
            </a:extLst>
          </p:cNvPr>
          <p:cNvSpPr txBox="1"/>
          <p:nvPr/>
        </p:nvSpPr>
        <p:spPr>
          <a:xfrm>
            <a:off x="174069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Teck EV/EBITDA vs Pure-Play Copper &amp; Coal Peers</a:t>
            </a:r>
          </a:p>
        </p:txBody>
      </p:sp>
      <p:graphicFrame>
        <p:nvGraphicFramePr>
          <p:cNvPr id="44" name="Chart 43">
            <a:extLst>
              <a:ext uri="{FF2B5EF4-FFF2-40B4-BE49-F238E27FC236}">
                <a16:creationId xmlns:a16="http://schemas.microsoft.com/office/drawing/2014/main" id="{4C859826-D231-4D6A-B5E3-DF92CA0AC5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1088447"/>
              </p:ext>
            </p:extLst>
          </p:nvPr>
        </p:nvGraphicFramePr>
        <p:xfrm>
          <a:off x="174069" y="3671915"/>
          <a:ext cx="4269744" cy="2444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80ABF31-E210-4D14-8EB3-A3722C4716E8}"/>
              </a:ext>
            </a:extLst>
          </p:cNvPr>
          <p:cNvCxnSpPr/>
          <p:nvPr/>
        </p:nvCxnSpPr>
        <p:spPr>
          <a:xfrm>
            <a:off x="4443813" y="4700187"/>
            <a:ext cx="0" cy="58966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A60F3534-B784-4DC8-B0DF-8ADF3C56DE99}"/>
              </a:ext>
            </a:extLst>
          </p:cNvPr>
          <p:cNvSpPr txBox="1"/>
          <p:nvPr/>
        </p:nvSpPr>
        <p:spPr>
          <a:xfrm>
            <a:off x="2929374" y="3754477"/>
            <a:ext cx="16426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00" i="1">
                <a:latin typeface="Nirmala UI" panose="020B0502040204020203" pitchFamily="34" charset="0"/>
                <a:cs typeface="Nirmala UI" panose="020B0502040204020203" pitchFamily="34" charset="0"/>
              </a:rPr>
              <a:t>Teck trades well below copper, and even coal peers, despite a diversified base with copper expansion.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BFDDA8F-9C0F-4B34-9F06-C631BEB30EAA}"/>
              </a:ext>
            </a:extLst>
          </p:cNvPr>
          <p:cNvSpPr txBox="1"/>
          <p:nvPr/>
        </p:nvSpPr>
        <p:spPr>
          <a:xfrm>
            <a:off x="4147686" y="4871904"/>
            <a:ext cx="38455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050" b="1">
                <a:latin typeface="Nirmala UI" panose="020B0502040204020203" pitchFamily="34" charset="0"/>
                <a:cs typeface="Nirmala UI" panose="020B0502040204020203" pitchFamily="34" charset="0"/>
              </a:rPr>
              <a:t>4x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06930CE-1E70-4841-BB8D-24AC0819B0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"/>
          <a:stretch/>
        </p:blipFill>
        <p:spPr>
          <a:xfrm>
            <a:off x="197653" y="899673"/>
            <a:ext cx="8760047" cy="242778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66ECD01-038D-4BA5-A868-D5EFA96E679C}"/>
              </a:ext>
            </a:extLst>
          </p:cNvPr>
          <p:cNvSpPr txBox="1"/>
          <p:nvPr/>
        </p:nvSpPr>
        <p:spPr>
          <a:xfrm>
            <a:off x="4679393" y="5782504"/>
            <a:ext cx="424415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50"/>
              <a:t>Peer group includes:  Freeport-McMoRan, Hudbay Minerals, Glencore, Lundin Mining, First Quantum Minerals, Barrick Gold, Goldcorp, Anglo American, Vale SA, BHP Billiton, Rio Tinto, and Southern Copper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81C949-F379-4858-8084-93F18F30D6E5}"/>
              </a:ext>
            </a:extLst>
          </p:cNvPr>
          <p:cNvGrpSpPr/>
          <p:nvPr/>
        </p:nvGrpSpPr>
        <p:grpSpPr>
          <a:xfrm>
            <a:off x="4626533" y="3662884"/>
            <a:ext cx="4325777" cy="2154203"/>
            <a:chOff x="4626533" y="3662884"/>
            <a:chExt cx="4325777" cy="2154203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8884C7B-3ED9-4797-9FB2-CF07136178C4}"/>
                </a:ext>
              </a:extLst>
            </p:cNvPr>
            <p:cNvGrpSpPr/>
            <p:nvPr/>
          </p:nvGrpSpPr>
          <p:grpSpPr>
            <a:xfrm>
              <a:off x="4626533" y="3662884"/>
              <a:ext cx="4325777" cy="2154203"/>
              <a:chOff x="4626533" y="3641516"/>
              <a:chExt cx="4325777" cy="176868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79F64357-0BF5-469B-89B2-A59A127443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26533" y="3641516"/>
                <a:ext cx="4325777" cy="1768683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D68EAB1-F8AF-4D7E-B6C8-307265B358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82691" y="4167217"/>
                <a:ext cx="308110" cy="344264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82DDFE1-A624-4678-A980-F446CA1A2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0803" y="4169904"/>
                <a:ext cx="289583" cy="228009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88790CEB-A113-4A7F-A245-C837216A86B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577307" y="4397913"/>
                <a:ext cx="301999" cy="42729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9EB4105-1AD3-46B9-B98A-5C2E4C59C9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85416" y="4180749"/>
                <a:ext cx="285854" cy="255671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6947CA0-2DB5-4020-A18E-1EDD4BDAA7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81580" y="4175534"/>
                <a:ext cx="304942" cy="39044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25989DDA-E9C5-4254-8286-61479DCBF5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91627" y="4076700"/>
                <a:ext cx="281535" cy="129984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6C43DE5-B416-47D7-922F-585984A9DA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7977" y="4080418"/>
                <a:ext cx="263241" cy="90517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2585F93-615B-47F8-B191-29D721C79E0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49393" y="4167397"/>
                <a:ext cx="286873" cy="153105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223C6E3-E997-4C6F-BFE6-08C107572F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38087" y="4324577"/>
                <a:ext cx="305726" cy="175986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DF531B0-0429-4746-9DEA-A3603B372B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46543" y="4501752"/>
                <a:ext cx="304451" cy="133138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4E40658-3402-4034-BB29-06736CB4A4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45327" y="4021931"/>
                <a:ext cx="300980" cy="417296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F8C74BE3-56BB-4BFB-88A8-39660AA98C1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57183" y="4440495"/>
                <a:ext cx="285706" cy="197426"/>
              </a:xfrm>
              <a:prstGeom prst="line">
                <a:avLst/>
              </a:prstGeom>
              <a:ln w="34925" cap="rnd">
                <a:solidFill>
                  <a:srgbClr val="80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E834CE-ABDA-4024-B2BA-B9C4264C7FEC}"/>
                </a:ext>
              </a:extLst>
            </p:cNvPr>
            <p:cNvSpPr/>
            <p:nvPr/>
          </p:nvSpPr>
          <p:spPr>
            <a:xfrm rot="2103205">
              <a:off x="8003016" y="3681964"/>
              <a:ext cx="626374" cy="4119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A47CF245-590E-4423-AFB2-120A0A4EB17D}"/>
              </a:ext>
            </a:extLst>
          </p:cNvPr>
          <p:cNvSpPr txBox="1"/>
          <p:nvPr/>
        </p:nvSpPr>
        <p:spPr>
          <a:xfrm>
            <a:off x="4626533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Leading Operating FCF Yield</a:t>
            </a:r>
          </a:p>
        </p:txBody>
      </p:sp>
    </p:spTree>
    <p:extLst>
      <p:ext uri="{BB962C8B-B14F-4D97-AF65-F5344CB8AC3E}">
        <p14:creationId xmlns:p14="http://schemas.microsoft.com/office/powerpoint/2010/main" val="14058889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A1EF-4AFF-4D77-9864-A7412F5F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NAV Model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0AFA-0016-4309-995D-27E2FCF7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F9F1-756D-434E-9888-0686C9C8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1517D-56C7-46A4-BB2F-CB251476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6C80-7D16-4ABA-B9E0-AE34841E2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Given the NAV model base case assumptions Teck Resources is trading at a ~XX% discount to its intrinsic value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D1363-8730-43D0-8E14-FD0625B444E7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8" name="Content Placeholder 22">
              <a:extLst>
                <a:ext uri="{FF2B5EF4-FFF2-40B4-BE49-F238E27FC236}">
                  <a16:creationId xmlns:a16="http://schemas.microsoft.com/office/drawing/2014/main" id="{E3F61D8F-3854-4FD9-AC63-E19BD2C4BECE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Company Overview</a:t>
              </a:r>
              <a:endParaRPr lang="en-CA"/>
            </a:p>
          </p:txBody>
        </p:sp>
        <p:sp>
          <p:nvSpPr>
            <p:cNvPr id="9" name="Content Placeholder 22">
              <a:extLst>
                <a:ext uri="{FF2B5EF4-FFF2-40B4-BE49-F238E27FC236}">
                  <a16:creationId xmlns:a16="http://schemas.microsoft.com/office/drawing/2014/main" id="{8F1D02EC-D32A-4B0D-965A-429513B48B30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Industry Overview</a:t>
              </a:r>
              <a:endParaRPr lang="en-CA"/>
            </a:p>
          </p:txBody>
        </p:sp>
        <p:sp>
          <p:nvSpPr>
            <p:cNvPr id="10" name="Content Placeholder 22">
              <a:extLst>
                <a:ext uri="{FF2B5EF4-FFF2-40B4-BE49-F238E27FC236}">
                  <a16:creationId xmlns:a16="http://schemas.microsoft.com/office/drawing/2014/main" id="{0B8C94F7-651B-48E1-B3F0-284BEBBDB108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Operations</a:t>
              </a:r>
              <a:endParaRPr lang="en-CA"/>
            </a:p>
          </p:txBody>
        </p:sp>
        <p:sp>
          <p:nvSpPr>
            <p:cNvPr id="11" name="Content Placeholder 22">
              <a:extLst>
                <a:ext uri="{FF2B5EF4-FFF2-40B4-BE49-F238E27FC236}">
                  <a16:creationId xmlns:a16="http://schemas.microsoft.com/office/drawing/2014/main" id="{A8C64B6E-D632-4816-AAD1-4336DEAEAD79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Investment Theses</a:t>
              </a:r>
              <a:endParaRPr lang="en-CA"/>
            </a:p>
          </p:txBody>
        </p:sp>
        <p:sp>
          <p:nvSpPr>
            <p:cNvPr id="12" name="Content Placeholder 22">
              <a:extLst>
                <a:ext uri="{FF2B5EF4-FFF2-40B4-BE49-F238E27FC236}">
                  <a16:creationId xmlns:a16="http://schemas.microsoft.com/office/drawing/2014/main" id="{F024E1FA-2731-4879-B257-283940312AFE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Financial Analysis</a:t>
              </a:r>
              <a:endParaRPr lang="en-CA" b="1"/>
            </a:p>
          </p:txBody>
        </p:sp>
        <p:sp>
          <p:nvSpPr>
            <p:cNvPr id="13" name="Content Placeholder 22">
              <a:extLst>
                <a:ext uri="{FF2B5EF4-FFF2-40B4-BE49-F238E27FC236}">
                  <a16:creationId xmlns:a16="http://schemas.microsoft.com/office/drawing/2014/main" id="{76C4C149-9714-45A9-879B-61E6E7DF296E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Risks &amp; Catalysts</a:t>
              </a:r>
              <a:endParaRPr lang="en-CA"/>
            </a:p>
          </p:txBody>
        </p:sp>
        <p:sp>
          <p:nvSpPr>
            <p:cNvPr id="14" name="Content Placeholder 22">
              <a:extLst>
                <a:ext uri="{FF2B5EF4-FFF2-40B4-BE49-F238E27FC236}">
                  <a16:creationId xmlns:a16="http://schemas.microsoft.com/office/drawing/2014/main" id="{396C531D-6E2B-44FB-8AC1-82D38521C89D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Conclusion</a:t>
              </a:r>
              <a:endParaRPr lang="en-CA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B285F3D-8B19-4611-8822-E8BFCBAD8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DFE9F47-7B07-4A36-BCF8-A640DE4386D5}"/>
              </a:ext>
            </a:extLst>
          </p:cNvPr>
          <p:cNvSpPr txBox="1"/>
          <p:nvPr/>
        </p:nvSpPr>
        <p:spPr>
          <a:xfrm>
            <a:off x="174069" y="623820"/>
            <a:ext cx="8795861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Net Asset Value Analysis</a:t>
            </a:r>
          </a:p>
        </p:txBody>
      </p:sp>
    </p:spTree>
    <p:extLst>
      <p:ext uri="{BB962C8B-B14F-4D97-AF65-F5344CB8AC3E}">
        <p14:creationId xmlns:p14="http://schemas.microsoft.com/office/powerpoint/2010/main" val="1045317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A1EF-4AFF-4D77-9864-A7412F5F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Risks &amp; Catalysts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0AFA-0016-4309-995D-27E2FCF7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F9F1-756D-434E-9888-0686C9C8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1517D-56C7-46A4-BB2F-CB251476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6C80-7D16-4ABA-B9E0-AE34841E2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Catalysts well outweigh risks, majority of risks are non-systematic, and Teck is well diversified to mitigate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D1363-8730-43D0-8E14-FD0625B444E7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8" name="Content Placeholder 22">
              <a:extLst>
                <a:ext uri="{FF2B5EF4-FFF2-40B4-BE49-F238E27FC236}">
                  <a16:creationId xmlns:a16="http://schemas.microsoft.com/office/drawing/2014/main" id="{E3F61D8F-3854-4FD9-AC63-E19BD2C4BECE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Company Overview</a:t>
              </a:r>
              <a:endParaRPr lang="en-CA"/>
            </a:p>
          </p:txBody>
        </p:sp>
        <p:sp>
          <p:nvSpPr>
            <p:cNvPr id="9" name="Content Placeholder 22">
              <a:extLst>
                <a:ext uri="{FF2B5EF4-FFF2-40B4-BE49-F238E27FC236}">
                  <a16:creationId xmlns:a16="http://schemas.microsoft.com/office/drawing/2014/main" id="{8F1D02EC-D32A-4B0D-965A-429513B48B30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Industry Overview</a:t>
              </a:r>
              <a:endParaRPr lang="en-CA"/>
            </a:p>
          </p:txBody>
        </p:sp>
        <p:sp>
          <p:nvSpPr>
            <p:cNvPr id="10" name="Content Placeholder 22">
              <a:extLst>
                <a:ext uri="{FF2B5EF4-FFF2-40B4-BE49-F238E27FC236}">
                  <a16:creationId xmlns:a16="http://schemas.microsoft.com/office/drawing/2014/main" id="{0B8C94F7-651B-48E1-B3F0-284BEBBDB108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Operations</a:t>
              </a:r>
              <a:endParaRPr lang="en-CA"/>
            </a:p>
          </p:txBody>
        </p:sp>
        <p:sp>
          <p:nvSpPr>
            <p:cNvPr id="11" name="Content Placeholder 22">
              <a:extLst>
                <a:ext uri="{FF2B5EF4-FFF2-40B4-BE49-F238E27FC236}">
                  <a16:creationId xmlns:a16="http://schemas.microsoft.com/office/drawing/2014/main" id="{A8C64B6E-D632-4816-AAD1-4336DEAEAD79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Investment Theses</a:t>
              </a:r>
              <a:endParaRPr lang="en-CA"/>
            </a:p>
          </p:txBody>
        </p:sp>
        <p:sp>
          <p:nvSpPr>
            <p:cNvPr id="12" name="Content Placeholder 22">
              <a:extLst>
                <a:ext uri="{FF2B5EF4-FFF2-40B4-BE49-F238E27FC236}">
                  <a16:creationId xmlns:a16="http://schemas.microsoft.com/office/drawing/2014/main" id="{F024E1FA-2731-4879-B257-283940312AFE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Financial Analysis</a:t>
              </a:r>
              <a:endParaRPr lang="en-CA"/>
            </a:p>
          </p:txBody>
        </p:sp>
        <p:sp>
          <p:nvSpPr>
            <p:cNvPr id="13" name="Content Placeholder 22">
              <a:extLst>
                <a:ext uri="{FF2B5EF4-FFF2-40B4-BE49-F238E27FC236}">
                  <a16:creationId xmlns:a16="http://schemas.microsoft.com/office/drawing/2014/main" id="{76C4C149-9714-45A9-879B-61E6E7DF296E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Risks &amp; Catalysts</a:t>
              </a:r>
              <a:endParaRPr lang="en-CA" b="1"/>
            </a:p>
          </p:txBody>
        </p:sp>
        <p:sp>
          <p:nvSpPr>
            <p:cNvPr id="14" name="Content Placeholder 22">
              <a:extLst>
                <a:ext uri="{FF2B5EF4-FFF2-40B4-BE49-F238E27FC236}">
                  <a16:creationId xmlns:a16="http://schemas.microsoft.com/office/drawing/2014/main" id="{396C531D-6E2B-44FB-8AC1-82D38521C89D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Conclusion</a:t>
              </a:r>
              <a:endParaRPr lang="en-CA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DBC3679-0F3B-40F0-B880-F7F6976EB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B56FA5B-B1E9-43AF-9CEE-B1090077B1B8}"/>
              </a:ext>
            </a:extLst>
          </p:cNvPr>
          <p:cNvSpPr txBox="1"/>
          <p:nvPr/>
        </p:nvSpPr>
        <p:spPr>
          <a:xfrm>
            <a:off x="174068" y="619149"/>
            <a:ext cx="877824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Risks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7BD31E-5D1E-42DF-9669-F1460DFA2126}"/>
              </a:ext>
            </a:extLst>
          </p:cNvPr>
          <p:cNvSpPr txBox="1"/>
          <p:nvPr/>
        </p:nvSpPr>
        <p:spPr>
          <a:xfrm>
            <a:off x="174068" y="2408675"/>
            <a:ext cx="877824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Catalysts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763812-C5A1-4C85-9695-B0132C236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354207"/>
              </p:ext>
            </p:extLst>
          </p:nvPr>
        </p:nvGraphicFramePr>
        <p:xfrm>
          <a:off x="272117" y="874619"/>
          <a:ext cx="8599766" cy="14571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51884">
                  <a:extLst>
                    <a:ext uri="{9D8B030D-6E8A-4147-A177-3AD203B41FA5}">
                      <a16:colId xmlns:a16="http://schemas.microsoft.com/office/drawing/2014/main" val="34444994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605776518"/>
                    </a:ext>
                  </a:extLst>
                </a:gridCol>
                <a:gridCol w="6204882">
                  <a:extLst>
                    <a:ext uri="{9D8B030D-6E8A-4147-A177-3AD203B41FA5}">
                      <a16:colId xmlns:a16="http://schemas.microsoft.com/office/drawing/2014/main" val="860556245"/>
                    </a:ext>
                  </a:extLst>
                </a:gridCol>
              </a:tblGrid>
              <a:tr h="268381">
                <a:tc>
                  <a:txBody>
                    <a:bodyPr/>
                    <a:lstStyle/>
                    <a:p>
                      <a:pPr algn="ctr"/>
                      <a:r>
                        <a:rPr lang="en-CA" sz="1100" b="1"/>
                        <a:t>Risk</a:t>
                      </a:r>
                      <a:endParaRPr lang="en-CA" sz="1050" b="1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/>
                        <a:t>Probability</a:t>
                      </a:r>
                      <a:endParaRPr lang="en-CA" sz="1050" b="1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/>
                        <a:t>Analysis</a:t>
                      </a:r>
                      <a:endParaRPr lang="en-CA" sz="1050" b="1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49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000">
                          <a:latin typeface="Nirmala UI"/>
                          <a:cs typeface="Nirmala UI"/>
                        </a:rPr>
                        <a:t>Commodity </a:t>
                      </a:r>
                      <a:endParaRPr lang="en-CA" sz="10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  <a:p>
                      <a:pPr algn="ctr"/>
                      <a:r>
                        <a:rPr lang="en-CA" sz="1000">
                          <a:latin typeface="Nirmala UI"/>
                          <a:cs typeface="Nirmala UI"/>
                        </a:rPr>
                        <a:t>Prices and FX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CA" sz="1000">
                          <a:latin typeface="Nirmala UI"/>
                          <a:cs typeface="Nirmala UI"/>
                        </a:rPr>
                        <a:t>Greater-than-expected downward pressure on coal, copper, and zinc prices, exchange rate volatility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CA" sz="1000">
                          <a:latin typeface="Nirmala UI"/>
                          <a:cs typeface="Nirmala UI"/>
                        </a:rPr>
                        <a:t>Improvement in commodity prices above forecasts would also serve a catalysts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3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000">
                          <a:latin typeface="Nirmala UI"/>
                          <a:cs typeface="Nirmala UI"/>
                        </a:rPr>
                        <a:t>Chinese Uncertainty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CA" sz="1000">
                          <a:latin typeface="Nirmala UI"/>
                          <a:cs typeface="Nirmala UI"/>
                        </a:rPr>
                        <a:t>An unexpected slowdown in global economic growth (and China in particular) is a key risk all mining companies are highly leveraged to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2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000">
                          <a:latin typeface="Nirmala UI"/>
                          <a:cs typeface="Nirmala UI"/>
                        </a:rPr>
                        <a:t>Fort Hills Impairments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CA" sz="1000">
                          <a:latin typeface="Nirmala UI"/>
                          <a:cs typeface="Nirmala UI"/>
                        </a:rPr>
                        <a:t>Unsuccessful ramp-up of the Fort Hills oil project, including delayed timelines and below-forecast production volume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6588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DF0B3CAB-4F2C-4766-8DEF-639348238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1233620"/>
              </p:ext>
            </p:extLst>
          </p:nvPr>
        </p:nvGraphicFramePr>
        <p:xfrm>
          <a:off x="263303" y="2664973"/>
          <a:ext cx="8608579" cy="18727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60697">
                  <a:extLst>
                    <a:ext uri="{9D8B030D-6E8A-4147-A177-3AD203B41FA5}">
                      <a16:colId xmlns:a16="http://schemas.microsoft.com/office/drawing/2014/main" val="34444994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605776518"/>
                    </a:ext>
                  </a:extLst>
                </a:gridCol>
                <a:gridCol w="6204882">
                  <a:extLst>
                    <a:ext uri="{9D8B030D-6E8A-4147-A177-3AD203B41FA5}">
                      <a16:colId xmlns:a16="http://schemas.microsoft.com/office/drawing/2014/main" val="860556245"/>
                    </a:ext>
                  </a:extLst>
                </a:gridCol>
              </a:tblGrid>
              <a:tr h="287777">
                <a:tc>
                  <a:txBody>
                    <a:bodyPr/>
                    <a:lstStyle/>
                    <a:p>
                      <a:pPr algn="ctr"/>
                      <a:r>
                        <a:rPr lang="en-CA" sz="1100" b="1"/>
                        <a:t>Catalyst</a:t>
                      </a:r>
                      <a:endParaRPr lang="en-CA" sz="1050" b="1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/>
                        <a:t>Probability</a:t>
                      </a:r>
                      <a:endParaRPr lang="en-CA" sz="1100" b="1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100" b="1"/>
                        <a:t>Analysis</a:t>
                      </a:r>
                      <a:endParaRPr lang="en-CA" sz="1050" b="1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C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449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Elk Valley Water Management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If Teck is successful in permitting saturated rock fill (SRF) projects, it expects that its previous capex guidance for water management between 2018-2022 to be reduced (~$300M)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3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Project Updates (Next 12 Months)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Feasibility Studies – Zafranal (1H19), NuevaUnion (2H19), San Nicholas (Pre 2H19)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Quebrada Blanca Phase 2 Development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5422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Fort Hills</a:t>
                      </a:r>
                    </a:p>
                    <a:p>
                      <a:pPr algn="ctr"/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 Positive EBITDA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The Fort Hills oil project is expected to generate positive EBITDA in 1Q19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Expected to reach 92.7% uptime and total capacity of 194,000bpd 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29658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Mill Upgrades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sz="10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Red Dog – mill upgrade start-up in 1Q20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Highland Valley – ball mill upgrade complete 3Q19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6266692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76D77DB5-15A3-440E-B5CA-0E3E9BF45AB7}"/>
              </a:ext>
            </a:extLst>
          </p:cNvPr>
          <p:cNvGrpSpPr/>
          <p:nvPr/>
        </p:nvGrpSpPr>
        <p:grpSpPr>
          <a:xfrm>
            <a:off x="1597844" y="1196893"/>
            <a:ext cx="972963" cy="1087418"/>
            <a:chOff x="1597844" y="1314138"/>
            <a:chExt cx="972963" cy="113793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94A2456-FDF7-4268-BAE6-439AEF43AC6C}"/>
                </a:ext>
              </a:extLst>
            </p:cNvPr>
            <p:cNvGrpSpPr/>
            <p:nvPr/>
          </p:nvGrpSpPr>
          <p:grpSpPr>
            <a:xfrm>
              <a:off x="1597844" y="2132033"/>
              <a:ext cx="972963" cy="320040"/>
              <a:chOff x="1600237" y="2132033"/>
              <a:chExt cx="884512" cy="32004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150A6F1-57A9-494F-A266-B6F75C60ED03}"/>
                  </a:ext>
                </a:extLst>
              </p:cNvPr>
              <p:cNvSpPr/>
              <p:nvPr/>
            </p:nvSpPr>
            <p:spPr>
              <a:xfrm>
                <a:off x="1600237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833474B0-48DC-41BD-8387-01E2A0A36F4C}"/>
                  </a:ext>
                </a:extLst>
              </p:cNvPr>
              <p:cNvSpPr/>
              <p:nvPr/>
            </p:nvSpPr>
            <p:spPr>
              <a:xfrm>
                <a:off x="1905333" y="2132033"/>
                <a:ext cx="274320" cy="3200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CD2F2BD-6428-423F-B34E-474396431286}"/>
                  </a:ext>
                </a:extLst>
              </p:cNvPr>
              <p:cNvSpPr/>
              <p:nvPr/>
            </p:nvSpPr>
            <p:spPr>
              <a:xfrm>
                <a:off x="2210429" y="2132033"/>
                <a:ext cx="274320" cy="3200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8E14639-0459-4E8E-A7C9-2959C252FA6D}"/>
                </a:ext>
              </a:extLst>
            </p:cNvPr>
            <p:cNvGrpSpPr/>
            <p:nvPr/>
          </p:nvGrpSpPr>
          <p:grpSpPr>
            <a:xfrm>
              <a:off x="1597844" y="1728910"/>
              <a:ext cx="972963" cy="320040"/>
              <a:chOff x="1600237" y="2132033"/>
              <a:chExt cx="884512" cy="32004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C1DAF2-38B0-40AD-B47C-80D5C38ACCB5}"/>
                  </a:ext>
                </a:extLst>
              </p:cNvPr>
              <p:cNvSpPr/>
              <p:nvPr/>
            </p:nvSpPr>
            <p:spPr>
              <a:xfrm>
                <a:off x="1600237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7CE0B0D-70EF-4D9C-A011-E41E42A4097B}"/>
                  </a:ext>
                </a:extLst>
              </p:cNvPr>
              <p:cNvSpPr/>
              <p:nvPr/>
            </p:nvSpPr>
            <p:spPr>
              <a:xfrm>
                <a:off x="1905333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B1A600E-FCCD-43C7-9BD6-5B7D25E0B886}"/>
                  </a:ext>
                </a:extLst>
              </p:cNvPr>
              <p:cNvSpPr/>
              <p:nvPr/>
            </p:nvSpPr>
            <p:spPr>
              <a:xfrm>
                <a:off x="2210429" y="2132033"/>
                <a:ext cx="274320" cy="3200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7547B6-47A8-4EE4-9172-52BD93F0EB49}"/>
                </a:ext>
              </a:extLst>
            </p:cNvPr>
            <p:cNvGrpSpPr/>
            <p:nvPr/>
          </p:nvGrpSpPr>
          <p:grpSpPr>
            <a:xfrm>
              <a:off x="1597844" y="1314138"/>
              <a:ext cx="972963" cy="320040"/>
              <a:chOff x="1600237" y="2132033"/>
              <a:chExt cx="884512" cy="32004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74679FEB-3CCB-4A15-9A30-B410040E33B5}"/>
                  </a:ext>
                </a:extLst>
              </p:cNvPr>
              <p:cNvSpPr/>
              <p:nvPr/>
            </p:nvSpPr>
            <p:spPr>
              <a:xfrm>
                <a:off x="1600237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B0E3BF4-F0F3-4552-BB15-DEC672E312A6}"/>
                  </a:ext>
                </a:extLst>
              </p:cNvPr>
              <p:cNvSpPr/>
              <p:nvPr/>
            </p:nvSpPr>
            <p:spPr>
              <a:xfrm>
                <a:off x="1905333" y="2132033"/>
                <a:ext cx="274320" cy="3200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3C3D4486-C721-4800-853E-80629BC8852D}"/>
                  </a:ext>
                </a:extLst>
              </p:cNvPr>
              <p:cNvSpPr/>
              <p:nvPr/>
            </p:nvSpPr>
            <p:spPr>
              <a:xfrm>
                <a:off x="2210429" y="2132033"/>
                <a:ext cx="274320" cy="3200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F46EEFB-06F2-4A8D-A53C-E502F5F23BD8}"/>
              </a:ext>
            </a:extLst>
          </p:cNvPr>
          <p:cNvGrpSpPr/>
          <p:nvPr/>
        </p:nvGrpSpPr>
        <p:grpSpPr>
          <a:xfrm>
            <a:off x="1597844" y="3001730"/>
            <a:ext cx="977325" cy="1499869"/>
            <a:chOff x="1616467" y="3294894"/>
            <a:chExt cx="977325" cy="1557775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D0479202-E6AB-42EC-BD45-2984D53E143C}"/>
                </a:ext>
              </a:extLst>
            </p:cNvPr>
            <p:cNvGrpSpPr/>
            <p:nvPr/>
          </p:nvGrpSpPr>
          <p:grpSpPr>
            <a:xfrm>
              <a:off x="1620829" y="4112789"/>
              <a:ext cx="972963" cy="320040"/>
              <a:chOff x="1600237" y="2132033"/>
              <a:chExt cx="884512" cy="32004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BD2DF71-832C-4FB9-AF81-8B227DF7822A}"/>
                  </a:ext>
                </a:extLst>
              </p:cNvPr>
              <p:cNvSpPr/>
              <p:nvPr/>
            </p:nvSpPr>
            <p:spPr>
              <a:xfrm>
                <a:off x="1600237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610E4AA-BDAC-494E-BF02-A17A5DEF5B18}"/>
                  </a:ext>
                </a:extLst>
              </p:cNvPr>
              <p:cNvSpPr/>
              <p:nvPr/>
            </p:nvSpPr>
            <p:spPr>
              <a:xfrm>
                <a:off x="1905333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88CDB5E4-52B2-47B6-8D30-DED649A8E9AC}"/>
                  </a:ext>
                </a:extLst>
              </p:cNvPr>
              <p:cNvSpPr/>
              <p:nvPr/>
            </p:nvSpPr>
            <p:spPr>
              <a:xfrm>
                <a:off x="2210429" y="2132033"/>
                <a:ext cx="274320" cy="3200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6684FBD-E73C-4DFE-B9C8-0E685BBFC475}"/>
                </a:ext>
              </a:extLst>
            </p:cNvPr>
            <p:cNvGrpSpPr/>
            <p:nvPr/>
          </p:nvGrpSpPr>
          <p:grpSpPr>
            <a:xfrm>
              <a:off x="1620829" y="3709666"/>
              <a:ext cx="972963" cy="320040"/>
              <a:chOff x="1600237" y="2132033"/>
              <a:chExt cx="884512" cy="320040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C1C5C8B-6714-4DE8-9420-2AD10ABFBED1}"/>
                  </a:ext>
                </a:extLst>
              </p:cNvPr>
              <p:cNvSpPr/>
              <p:nvPr/>
            </p:nvSpPr>
            <p:spPr>
              <a:xfrm>
                <a:off x="1600237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076517E-D2C2-488D-ACBF-674BC825C6F4}"/>
                  </a:ext>
                </a:extLst>
              </p:cNvPr>
              <p:cNvSpPr/>
              <p:nvPr/>
            </p:nvSpPr>
            <p:spPr>
              <a:xfrm>
                <a:off x="1905333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7D7B493-0318-47C4-A0A5-2B41FF7098D0}"/>
                  </a:ext>
                </a:extLst>
              </p:cNvPr>
              <p:cNvSpPr/>
              <p:nvPr/>
            </p:nvSpPr>
            <p:spPr>
              <a:xfrm>
                <a:off x="2210429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16F26AE-E449-480B-80B0-3601F07431AA}"/>
                </a:ext>
              </a:extLst>
            </p:cNvPr>
            <p:cNvGrpSpPr/>
            <p:nvPr/>
          </p:nvGrpSpPr>
          <p:grpSpPr>
            <a:xfrm>
              <a:off x="1620829" y="3294894"/>
              <a:ext cx="972963" cy="320040"/>
              <a:chOff x="1600237" y="2132033"/>
              <a:chExt cx="884512" cy="32004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8D6AC253-071F-423F-9CC4-376A54C04CA3}"/>
                  </a:ext>
                </a:extLst>
              </p:cNvPr>
              <p:cNvSpPr/>
              <p:nvPr/>
            </p:nvSpPr>
            <p:spPr>
              <a:xfrm>
                <a:off x="1600237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4DF7EA6-8EEC-4DD8-99F3-436C3ECF0205}"/>
                  </a:ext>
                </a:extLst>
              </p:cNvPr>
              <p:cNvSpPr/>
              <p:nvPr/>
            </p:nvSpPr>
            <p:spPr>
              <a:xfrm>
                <a:off x="1905333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54B0799-AC4A-4497-BBC0-2905CB5617C5}"/>
                  </a:ext>
                </a:extLst>
              </p:cNvPr>
              <p:cNvSpPr/>
              <p:nvPr/>
            </p:nvSpPr>
            <p:spPr>
              <a:xfrm>
                <a:off x="2210429" y="2132033"/>
                <a:ext cx="274320" cy="32004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2CE5CAC-1978-48D7-9C71-D47EB7CA1323}"/>
                </a:ext>
              </a:extLst>
            </p:cNvPr>
            <p:cNvGrpSpPr/>
            <p:nvPr/>
          </p:nvGrpSpPr>
          <p:grpSpPr>
            <a:xfrm>
              <a:off x="1616467" y="4532629"/>
              <a:ext cx="972963" cy="320040"/>
              <a:chOff x="1600237" y="2132033"/>
              <a:chExt cx="884512" cy="32004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03D0047-47CB-47DF-AE27-427A110D80F7}"/>
                  </a:ext>
                </a:extLst>
              </p:cNvPr>
              <p:cNvSpPr/>
              <p:nvPr/>
            </p:nvSpPr>
            <p:spPr>
              <a:xfrm>
                <a:off x="1600237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3F2F376-B6BB-4437-81DC-D8DC19ABD0CF}"/>
                  </a:ext>
                </a:extLst>
              </p:cNvPr>
              <p:cNvSpPr/>
              <p:nvPr/>
            </p:nvSpPr>
            <p:spPr>
              <a:xfrm>
                <a:off x="1905333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9F966E6-0DFB-47E4-A722-066372F94E3F}"/>
                  </a:ext>
                </a:extLst>
              </p:cNvPr>
              <p:cNvSpPr/>
              <p:nvPr/>
            </p:nvSpPr>
            <p:spPr>
              <a:xfrm>
                <a:off x="2210429" y="2132033"/>
                <a:ext cx="274320" cy="32004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381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43DF06E1-2573-419B-81E3-F8B4443D1501}"/>
              </a:ext>
            </a:extLst>
          </p:cNvPr>
          <p:cNvSpPr txBox="1"/>
          <p:nvPr/>
        </p:nvSpPr>
        <p:spPr>
          <a:xfrm>
            <a:off x="263302" y="4565408"/>
            <a:ext cx="2386584" cy="22860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1000" b="1">
                <a:latin typeface="Nirmala UI" panose="020B0502040204020203" pitchFamily="34" charset="0"/>
                <a:cs typeface="Nirmala UI" panose="020B0502040204020203" pitchFamily="34" charset="0"/>
              </a:rPr>
              <a:t>Copper Growth Strategy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7385EBF-7FB3-4D40-B2EB-BB57DC952E5E}"/>
              </a:ext>
            </a:extLst>
          </p:cNvPr>
          <p:cNvGrpSpPr/>
          <p:nvPr/>
        </p:nvGrpSpPr>
        <p:grpSpPr>
          <a:xfrm>
            <a:off x="254031" y="4790966"/>
            <a:ext cx="2379116" cy="1353312"/>
            <a:chOff x="191691" y="4790966"/>
            <a:chExt cx="2379116" cy="1353312"/>
          </a:xfrm>
        </p:grpSpPr>
        <p:graphicFrame>
          <p:nvGraphicFramePr>
            <p:cNvPr id="53" name="Chart 52">
              <a:extLst>
                <a:ext uri="{FF2B5EF4-FFF2-40B4-BE49-F238E27FC236}">
                  <a16:creationId xmlns:a16="http://schemas.microsoft.com/office/drawing/2014/main" id="{ADC358FA-9EDD-4122-8790-54D0175E71B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979893336"/>
                </p:ext>
              </p:extLst>
            </p:nvPr>
          </p:nvGraphicFramePr>
          <p:xfrm>
            <a:off x="191691" y="4790966"/>
            <a:ext cx="1754956" cy="135331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E02BECD1-164D-4831-8BAA-5C2F6BDFD111}"/>
                </a:ext>
              </a:extLst>
            </p:cNvPr>
            <p:cNvGrpSpPr/>
            <p:nvPr/>
          </p:nvGrpSpPr>
          <p:grpSpPr>
            <a:xfrm>
              <a:off x="1854035" y="5479544"/>
              <a:ext cx="716772" cy="292608"/>
              <a:chOff x="1945941" y="5354696"/>
              <a:chExt cx="716772" cy="292608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BDF74C9-E765-4050-8D70-18F03B3DBF71}"/>
                  </a:ext>
                </a:extLst>
              </p:cNvPr>
              <p:cNvSpPr txBox="1"/>
              <p:nvPr/>
            </p:nvSpPr>
            <p:spPr>
              <a:xfrm>
                <a:off x="2022633" y="5354696"/>
                <a:ext cx="640080" cy="292608"/>
              </a:xfrm>
              <a:prstGeom prst="roundRect">
                <a:avLst>
                  <a:gd name="adj" fmla="val 7576"/>
                </a:avLst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/>
                <a:r>
                  <a:rPr lang="en-CA" sz="800" i="1">
                    <a:latin typeface="Nirmala UI" panose="020B0502040204020203" pitchFamily="34" charset="0"/>
                    <a:cs typeface="Nirmala UI" panose="020B0502040204020203" pitchFamily="34" charset="0"/>
                  </a:rPr>
                  <a:t>Current Projected</a:t>
                </a:r>
              </a:p>
            </p:txBody>
          </p:sp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1977117E-48F7-4802-958F-9559C7B4E7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5941" y="5439053"/>
                <a:ext cx="174163" cy="137160"/>
              </a:xfrm>
              <a:prstGeom prst="rect">
                <a:avLst/>
              </a:prstGeom>
            </p:spPr>
          </p:pic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19CA5EC-A957-46F0-8D43-CC919C7AB191}"/>
                </a:ext>
              </a:extLst>
            </p:cNvPr>
            <p:cNvGrpSpPr/>
            <p:nvPr/>
          </p:nvGrpSpPr>
          <p:grpSpPr>
            <a:xfrm>
              <a:off x="1849580" y="4917481"/>
              <a:ext cx="716772" cy="292608"/>
              <a:chOff x="1932819" y="4866389"/>
              <a:chExt cx="716772" cy="292608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28DA92B-E518-45A0-95B4-F7B5E86A8D30}"/>
                  </a:ext>
                </a:extLst>
              </p:cNvPr>
              <p:cNvSpPr txBox="1"/>
              <p:nvPr/>
            </p:nvSpPr>
            <p:spPr>
              <a:xfrm>
                <a:off x="2009511" y="4866389"/>
                <a:ext cx="640080" cy="292608"/>
              </a:xfrm>
              <a:prstGeom prst="roundRect">
                <a:avLst>
                  <a:gd name="adj" fmla="val 7576"/>
                </a:avLst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rIns="0" rtlCol="0" anchor="ctr" anchorCtr="0">
                <a:noAutofit/>
              </a:bodyPr>
              <a:lstStyle/>
              <a:p>
                <a:pPr algn="ctr"/>
                <a:r>
                  <a:rPr lang="en-CA" sz="800" i="1">
                    <a:latin typeface="Nirmala UI" panose="020B0502040204020203" pitchFamily="34" charset="0"/>
                    <a:cs typeface="Nirmala UI" panose="020B0502040204020203" pitchFamily="34" charset="0"/>
                  </a:rPr>
                  <a:t>QB2 Expansion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1C81FFA-BEA9-45D0-B477-CB58D14E95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32819" y="4959026"/>
                <a:ext cx="174163" cy="137160"/>
              </a:xfrm>
              <a:prstGeom prst="rect">
                <a:avLst/>
              </a:prstGeom>
            </p:spPr>
          </p:pic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60F2A421-487A-4994-83B0-85E3F39244F6}"/>
              </a:ext>
            </a:extLst>
          </p:cNvPr>
          <p:cNvSpPr txBox="1"/>
          <p:nvPr/>
        </p:nvSpPr>
        <p:spPr>
          <a:xfrm>
            <a:off x="4957788" y="4563887"/>
            <a:ext cx="3914093" cy="22860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1000" b="1">
                <a:latin typeface="Nirmala UI" panose="020B0502040204020203" pitchFamily="34" charset="0"/>
                <a:cs typeface="Nirmala UI" panose="020B0502040204020203" pitchFamily="34" charset="0"/>
              </a:rPr>
              <a:t>Recent Transaction Analysis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B89BEE1-1178-46DE-8EBD-A1B3218F2147}"/>
              </a:ext>
            </a:extLst>
          </p:cNvPr>
          <p:cNvGrpSpPr/>
          <p:nvPr/>
        </p:nvGrpSpPr>
        <p:grpSpPr>
          <a:xfrm>
            <a:off x="4957788" y="4805842"/>
            <a:ext cx="3945920" cy="1282339"/>
            <a:chOff x="4970450" y="4805842"/>
            <a:chExt cx="3933258" cy="1282339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755D3B8-AB51-46CD-A82E-C8317DA62AB0}"/>
                </a:ext>
              </a:extLst>
            </p:cNvPr>
            <p:cNvGrpSpPr/>
            <p:nvPr/>
          </p:nvGrpSpPr>
          <p:grpSpPr>
            <a:xfrm>
              <a:off x="4970450" y="4805842"/>
              <a:ext cx="3933258" cy="1282339"/>
              <a:chOff x="4970450" y="4805842"/>
              <a:chExt cx="3933258" cy="128233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E285CF1D-A224-4313-84BA-69462389D96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25000"/>
                        </a14:imgEffect>
                      </a14:imgLayer>
                    </a14:imgProps>
                  </a:ext>
                </a:extLst>
              </a:blip>
              <a:srcRect l="1437" t="10696" r="867" b="2747"/>
              <a:stretch/>
            </p:blipFill>
            <p:spPr>
              <a:xfrm>
                <a:off x="4970450" y="4818664"/>
                <a:ext cx="3933258" cy="1269517"/>
              </a:xfrm>
              <a:prstGeom prst="rect">
                <a:avLst/>
              </a:prstGeom>
            </p:spPr>
          </p:pic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8482EA17-00AC-49C3-AD6B-E0C7F2F59C75}"/>
                  </a:ext>
                </a:extLst>
              </p:cNvPr>
              <p:cNvGrpSpPr/>
              <p:nvPr/>
            </p:nvGrpSpPr>
            <p:grpSpPr>
              <a:xfrm>
                <a:off x="5103016" y="4805842"/>
                <a:ext cx="273846" cy="824604"/>
                <a:chOff x="5103016" y="4805842"/>
                <a:chExt cx="273846" cy="824604"/>
              </a:xfrm>
            </p:grpSpPr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AAD8122-4FC5-4361-95B2-DD332511B8BE}"/>
                    </a:ext>
                  </a:extLst>
                </p:cNvPr>
                <p:cNvSpPr/>
                <p:nvPr/>
              </p:nvSpPr>
              <p:spPr>
                <a:xfrm>
                  <a:off x="5103019" y="4805842"/>
                  <a:ext cx="273843" cy="797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8" name="Rectangle 67">
                  <a:extLst>
                    <a:ext uri="{FF2B5EF4-FFF2-40B4-BE49-F238E27FC236}">
                      <a16:creationId xmlns:a16="http://schemas.microsoft.com/office/drawing/2014/main" id="{AF2689B2-6F4F-40B4-8ED6-A26539A9E4D7}"/>
                    </a:ext>
                  </a:extLst>
                </p:cNvPr>
                <p:cNvSpPr/>
                <p:nvPr/>
              </p:nvSpPr>
              <p:spPr>
                <a:xfrm>
                  <a:off x="5103019" y="5351314"/>
                  <a:ext cx="273843" cy="8912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69" name="Rectangle 68">
                  <a:extLst>
                    <a:ext uri="{FF2B5EF4-FFF2-40B4-BE49-F238E27FC236}">
                      <a16:creationId xmlns:a16="http://schemas.microsoft.com/office/drawing/2014/main" id="{75046288-3B3B-4EBB-85E8-480DB2D23CBB}"/>
                    </a:ext>
                  </a:extLst>
                </p:cNvPr>
                <p:cNvSpPr/>
                <p:nvPr/>
              </p:nvSpPr>
              <p:spPr>
                <a:xfrm>
                  <a:off x="5103017" y="5171612"/>
                  <a:ext cx="273843" cy="909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20EE5CD5-1CDD-479F-B8B8-5D75D37FD558}"/>
                    </a:ext>
                  </a:extLst>
                </p:cNvPr>
                <p:cNvSpPr/>
                <p:nvPr/>
              </p:nvSpPr>
              <p:spPr>
                <a:xfrm>
                  <a:off x="5103016" y="4983148"/>
                  <a:ext cx="273843" cy="9095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FA5D3BBC-36A2-4C54-AFED-7DE4159372AF}"/>
                    </a:ext>
                  </a:extLst>
                </p:cNvPr>
                <p:cNvSpPr/>
                <p:nvPr/>
              </p:nvSpPr>
              <p:spPr>
                <a:xfrm>
                  <a:off x="5103018" y="5538399"/>
                  <a:ext cx="273843" cy="9204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</p:grp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BB22AA00-1EF8-4ED1-BCCF-CBC55EBF4830}"/>
                </a:ext>
              </a:extLst>
            </p:cNvPr>
            <p:cNvSpPr/>
            <p:nvPr/>
          </p:nvSpPr>
          <p:spPr>
            <a:xfrm>
              <a:off x="5475778" y="5393659"/>
              <a:ext cx="219456" cy="100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A6873CE-A364-49C1-AAD9-3197DCE51A6C}"/>
                </a:ext>
              </a:extLst>
            </p:cNvPr>
            <p:cNvSpPr/>
            <p:nvPr/>
          </p:nvSpPr>
          <p:spPr>
            <a:xfrm>
              <a:off x="6105525" y="5118100"/>
              <a:ext cx="219456" cy="37614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7D14A09-6C11-44E6-92D2-9574A5F4677D}"/>
                </a:ext>
              </a:extLst>
            </p:cNvPr>
            <p:cNvSpPr/>
            <p:nvPr/>
          </p:nvSpPr>
          <p:spPr>
            <a:xfrm>
              <a:off x="6423897" y="5473137"/>
              <a:ext cx="219456" cy="18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4BC6A06-807D-45A5-AE2E-6DEA92C519CB}"/>
                </a:ext>
              </a:extLst>
            </p:cNvPr>
            <p:cNvSpPr/>
            <p:nvPr/>
          </p:nvSpPr>
          <p:spPr>
            <a:xfrm>
              <a:off x="8003793" y="5457707"/>
              <a:ext cx="219456" cy="365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1EA010A-F7F5-4990-A0AB-7C73874D4E2C}"/>
                </a:ext>
              </a:extLst>
            </p:cNvPr>
            <p:cNvSpPr/>
            <p:nvPr/>
          </p:nvSpPr>
          <p:spPr>
            <a:xfrm>
              <a:off x="8635893" y="4930181"/>
              <a:ext cx="228600" cy="5669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4AE34BB-B27E-4CB7-BC59-0312383AB6E2}"/>
                </a:ext>
              </a:extLst>
            </p:cNvPr>
            <p:cNvSpPr/>
            <p:nvPr/>
          </p:nvSpPr>
          <p:spPr>
            <a:xfrm>
              <a:off x="6741397" y="5473137"/>
              <a:ext cx="219456" cy="1828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0D599BBB-62F0-4738-926F-B5981356A26C}"/>
              </a:ext>
            </a:extLst>
          </p:cNvPr>
          <p:cNvSpPr txBox="1"/>
          <p:nvPr/>
        </p:nvSpPr>
        <p:spPr>
          <a:xfrm>
            <a:off x="2689893" y="4563887"/>
            <a:ext cx="2227888" cy="22860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1000" b="1">
                <a:latin typeface="Nirmala UI" panose="020B0502040204020203" pitchFamily="34" charset="0"/>
                <a:cs typeface="Nirmala UI" panose="020B0502040204020203" pitchFamily="34" charset="0"/>
              </a:rPr>
              <a:t>Diversification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BF59D05-DF7A-4F8E-9BF4-A275A9475305}"/>
              </a:ext>
            </a:extLst>
          </p:cNvPr>
          <p:cNvSpPr txBox="1"/>
          <p:nvPr/>
        </p:nvSpPr>
        <p:spPr>
          <a:xfrm>
            <a:off x="2689261" y="4827332"/>
            <a:ext cx="2227889" cy="429768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No single country (buyer) accounts</a:t>
            </a:r>
          </a:p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for &gt; 20% of Teck’s revenue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9E95A4D-9501-499B-8BB5-322299CBD379}"/>
              </a:ext>
            </a:extLst>
          </p:cNvPr>
          <p:cNvSpPr txBox="1"/>
          <p:nvPr/>
        </p:nvSpPr>
        <p:spPr>
          <a:xfrm>
            <a:off x="2686447" y="5648883"/>
            <a:ext cx="2227889" cy="429768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Mines and projects located in Canada, USA, Chile, and Peru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FB28965-76F3-4598-8540-62A7D6BABF02}"/>
              </a:ext>
            </a:extLst>
          </p:cNvPr>
          <p:cNvSpPr txBox="1"/>
          <p:nvPr/>
        </p:nvSpPr>
        <p:spPr>
          <a:xfrm>
            <a:off x="2686447" y="5291341"/>
            <a:ext cx="2227889" cy="320040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Expansion into copper and energy</a:t>
            </a:r>
          </a:p>
        </p:txBody>
      </p:sp>
    </p:spTree>
    <p:extLst>
      <p:ext uri="{BB962C8B-B14F-4D97-AF65-F5344CB8AC3E}">
        <p14:creationId xmlns:p14="http://schemas.microsoft.com/office/powerpoint/2010/main" val="1845353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FE45B5C0-00F4-4972-A859-E7B67834745B}"/>
              </a:ext>
            </a:extLst>
          </p:cNvPr>
          <p:cNvGrpSpPr/>
          <p:nvPr/>
        </p:nvGrpSpPr>
        <p:grpSpPr>
          <a:xfrm>
            <a:off x="4671551" y="686977"/>
            <a:ext cx="4253463" cy="2519227"/>
            <a:chOff x="4671551" y="686977"/>
            <a:chExt cx="4253463" cy="2594450"/>
          </a:xfrm>
        </p:grpSpPr>
        <p:graphicFrame>
          <p:nvGraphicFramePr>
            <p:cNvPr id="97" name="Chart 96">
              <a:extLst>
                <a:ext uri="{FF2B5EF4-FFF2-40B4-BE49-F238E27FC236}">
                  <a16:creationId xmlns:a16="http://schemas.microsoft.com/office/drawing/2014/main" id="{4D80E26C-BAF3-4EF7-9685-58F3FC8580E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06447293"/>
                </p:ext>
              </p:extLst>
            </p:nvPr>
          </p:nvGraphicFramePr>
          <p:xfrm>
            <a:off x="5645554" y="686977"/>
            <a:ext cx="3279460" cy="25307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613463-C5DC-45C6-82D9-8E81D531F0F9}"/>
                </a:ext>
              </a:extLst>
            </p:cNvPr>
            <p:cNvGrpSpPr/>
            <p:nvPr/>
          </p:nvGrpSpPr>
          <p:grpSpPr>
            <a:xfrm>
              <a:off x="4671551" y="953927"/>
              <a:ext cx="955967" cy="2327500"/>
              <a:chOff x="4671551" y="953927"/>
              <a:chExt cx="955967" cy="2327500"/>
            </a:xfrm>
          </p:grpSpPr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1148ED1-C4AE-4670-9164-51F4CB94063F}"/>
                  </a:ext>
                </a:extLst>
              </p:cNvPr>
              <p:cNvSpPr txBox="1"/>
              <p:nvPr/>
            </p:nvSpPr>
            <p:spPr>
              <a:xfrm>
                <a:off x="4675302" y="953927"/>
                <a:ext cx="949198" cy="309632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rtlCol="0" anchor="ctr" anchorCtr="1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NAV | 6%</a:t>
                </a:r>
              </a:p>
            </p:txBody>
          </p: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350D7FEC-A7DE-415E-8B4B-9F1CBAA412D7}"/>
                  </a:ext>
                </a:extLst>
              </p:cNvPr>
              <p:cNvSpPr txBox="1"/>
              <p:nvPr/>
            </p:nvSpPr>
            <p:spPr>
              <a:xfrm>
                <a:off x="4671551" y="1759347"/>
                <a:ext cx="949198" cy="309632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rtlCol="0" anchor="ctr" anchorCtr="1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NAV | 10%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791FC25F-4493-4A2C-BAAC-81C23A7B18AA}"/>
                  </a:ext>
                </a:extLst>
              </p:cNvPr>
              <p:cNvSpPr txBox="1"/>
              <p:nvPr/>
            </p:nvSpPr>
            <p:spPr>
              <a:xfrm>
                <a:off x="4678320" y="2164181"/>
                <a:ext cx="949198" cy="309632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rtlCol="0" anchor="ctr" anchorCtr="1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EBITDA | 4.5x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008C496B-3E85-4017-8B1B-1DE55625C12F}"/>
                  </a:ext>
                </a:extLst>
              </p:cNvPr>
              <p:cNvSpPr txBox="1"/>
              <p:nvPr/>
            </p:nvSpPr>
            <p:spPr>
              <a:xfrm>
                <a:off x="4671551" y="2569015"/>
                <a:ext cx="949198" cy="309632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rtlCol="0" anchor="ctr" anchorCtr="1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EBITDA | 5.5x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6BCE2A3C-0DC9-4CF4-B8FB-927BF82C4964}"/>
                  </a:ext>
                </a:extLst>
              </p:cNvPr>
              <p:cNvSpPr txBox="1"/>
              <p:nvPr/>
            </p:nvSpPr>
            <p:spPr>
              <a:xfrm>
                <a:off x="4678320" y="2971795"/>
                <a:ext cx="949198" cy="309632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rtlCol="0" anchor="ctr" anchorCtr="1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Blended NAV &amp; EBITDA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25D7584-B1EF-47A8-98F1-005A206C94EE}"/>
                  </a:ext>
                </a:extLst>
              </p:cNvPr>
              <p:cNvSpPr txBox="1"/>
              <p:nvPr/>
            </p:nvSpPr>
            <p:spPr>
              <a:xfrm>
                <a:off x="4671551" y="1348194"/>
                <a:ext cx="949198" cy="309632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rtlCol="0" anchor="ctr" anchorCtr="1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NAV | 8%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0A1EF-4AFF-4D77-9864-A7412F5F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0AFA-0016-4309-995D-27E2FCF7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F9F1-756D-434E-9888-0686C9C8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1517D-56C7-46A4-BB2F-CB251476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6C80-7D16-4ABA-B9E0-AE34841E2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Considering all the factors throughout this presentation Teck Resources is a buy with a PT of XX (+XX%)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D1363-8730-43D0-8E14-FD0625B444E7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8" name="Content Placeholder 22">
              <a:extLst>
                <a:ext uri="{FF2B5EF4-FFF2-40B4-BE49-F238E27FC236}">
                  <a16:creationId xmlns:a16="http://schemas.microsoft.com/office/drawing/2014/main" id="{E3F61D8F-3854-4FD9-AC63-E19BD2C4BECE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Company Overview</a:t>
              </a:r>
              <a:endParaRPr lang="en-CA"/>
            </a:p>
          </p:txBody>
        </p:sp>
        <p:sp>
          <p:nvSpPr>
            <p:cNvPr id="9" name="Content Placeholder 22">
              <a:extLst>
                <a:ext uri="{FF2B5EF4-FFF2-40B4-BE49-F238E27FC236}">
                  <a16:creationId xmlns:a16="http://schemas.microsoft.com/office/drawing/2014/main" id="{8F1D02EC-D32A-4B0D-965A-429513B48B30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Industry Overview</a:t>
              </a:r>
              <a:endParaRPr lang="en-CA"/>
            </a:p>
          </p:txBody>
        </p:sp>
        <p:sp>
          <p:nvSpPr>
            <p:cNvPr id="10" name="Content Placeholder 22">
              <a:extLst>
                <a:ext uri="{FF2B5EF4-FFF2-40B4-BE49-F238E27FC236}">
                  <a16:creationId xmlns:a16="http://schemas.microsoft.com/office/drawing/2014/main" id="{0B8C94F7-651B-48E1-B3F0-284BEBBDB108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Operations</a:t>
              </a:r>
              <a:endParaRPr lang="en-CA"/>
            </a:p>
          </p:txBody>
        </p:sp>
        <p:sp>
          <p:nvSpPr>
            <p:cNvPr id="11" name="Content Placeholder 22">
              <a:extLst>
                <a:ext uri="{FF2B5EF4-FFF2-40B4-BE49-F238E27FC236}">
                  <a16:creationId xmlns:a16="http://schemas.microsoft.com/office/drawing/2014/main" id="{A8C64B6E-D632-4816-AAD1-4336DEAEAD79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Investment Theses</a:t>
              </a:r>
              <a:endParaRPr lang="en-CA"/>
            </a:p>
          </p:txBody>
        </p:sp>
        <p:sp>
          <p:nvSpPr>
            <p:cNvPr id="12" name="Content Placeholder 22">
              <a:extLst>
                <a:ext uri="{FF2B5EF4-FFF2-40B4-BE49-F238E27FC236}">
                  <a16:creationId xmlns:a16="http://schemas.microsoft.com/office/drawing/2014/main" id="{F024E1FA-2731-4879-B257-283940312AFE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Financial Analysis</a:t>
              </a:r>
              <a:endParaRPr lang="en-CA"/>
            </a:p>
          </p:txBody>
        </p:sp>
        <p:sp>
          <p:nvSpPr>
            <p:cNvPr id="13" name="Content Placeholder 22">
              <a:extLst>
                <a:ext uri="{FF2B5EF4-FFF2-40B4-BE49-F238E27FC236}">
                  <a16:creationId xmlns:a16="http://schemas.microsoft.com/office/drawing/2014/main" id="{76C4C149-9714-45A9-879B-61E6E7DF296E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Risks &amp; Catalysts</a:t>
              </a:r>
              <a:endParaRPr lang="en-CA"/>
            </a:p>
          </p:txBody>
        </p:sp>
        <p:sp>
          <p:nvSpPr>
            <p:cNvPr id="14" name="Content Placeholder 22">
              <a:extLst>
                <a:ext uri="{FF2B5EF4-FFF2-40B4-BE49-F238E27FC236}">
                  <a16:creationId xmlns:a16="http://schemas.microsoft.com/office/drawing/2014/main" id="{396C531D-6E2B-44FB-8AC1-82D38521C89D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Conclusion</a:t>
              </a:r>
              <a:endParaRPr lang="en-CA" b="1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2E9ED0D2-0692-4E8C-9D1D-F95FA2E53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AD8CDD-4E61-474A-A8AA-CED4D2A46AA6}"/>
              </a:ext>
            </a:extLst>
          </p:cNvPr>
          <p:cNvSpPr txBox="1"/>
          <p:nvPr/>
        </p:nvSpPr>
        <p:spPr>
          <a:xfrm>
            <a:off x="174069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Investment Summary – Compelling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92247F-5A0B-43F2-910C-7C96BE27392F}"/>
              </a:ext>
            </a:extLst>
          </p:cNvPr>
          <p:cNvSpPr txBox="1"/>
          <p:nvPr/>
        </p:nvSpPr>
        <p:spPr>
          <a:xfrm>
            <a:off x="4627397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Financial Analysis Target Price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B9B8095-8ECF-408C-89D9-721BD13B10B2}"/>
              </a:ext>
            </a:extLst>
          </p:cNvPr>
          <p:cNvGrpSpPr/>
          <p:nvPr/>
        </p:nvGrpSpPr>
        <p:grpSpPr>
          <a:xfrm>
            <a:off x="127135" y="908946"/>
            <a:ext cx="4372925" cy="2374388"/>
            <a:chOff x="434653" y="958923"/>
            <a:chExt cx="4220982" cy="214929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89C0B0C-05EB-477C-84F2-329C1B846E6C}"/>
                </a:ext>
              </a:extLst>
            </p:cNvPr>
            <p:cNvGrpSpPr/>
            <p:nvPr/>
          </p:nvGrpSpPr>
          <p:grpSpPr>
            <a:xfrm>
              <a:off x="434653" y="958923"/>
              <a:ext cx="1269162" cy="413858"/>
              <a:chOff x="434653" y="958923"/>
              <a:chExt cx="1269162" cy="413858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FD5BCAE-EC3F-41FB-B38C-A9AF8F599817}"/>
                  </a:ext>
                </a:extLst>
              </p:cNvPr>
              <p:cNvSpPr txBox="1"/>
              <p:nvPr/>
            </p:nvSpPr>
            <p:spPr>
              <a:xfrm>
                <a:off x="521094" y="958923"/>
                <a:ext cx="1182721" cy="413858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rtlCol="0" anchor="ctr" anchorCtr="1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Strong</a:t>
                </a:r>
              </a:p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Execution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971D181B-4D87-421D-8833-4B6A916D68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653" y="1087784"/>
                <a:ext cx="210480" cy="155448"/>
              </a:xfrm>
              <a:prstGeom prst="rect">
                <a:avLst/>
              </a:prstGeom>
            </p:spPr>
          </p:pic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C9DC8CC-BC9E-4A3C-ACC7-8848B050B036}"/>
                </a:ext>
              </a:extLst>
            </p:cNvPr>
            <p:cNvSpPr txBox="1"/>
            <p:nvPr/>
          </p:nvSpPr>
          <p:spPr>
            <a:xfrm>
              <a:off x="1726132" y="958923"/>
              <a:ext cx="2928898" cy="413858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Premier operating assets, proven track record, and profitability enhancement at all operations</a:t>
              </a: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A174FE28-AAF6-4EF6-AAFA-71547394703C}"/>
                </a:ext>
              </a:extLst>
            </p:cNvPr>
            <p:cNvGrpSpPr/>
            <p:nvPr/>
          </p:nvGrpSpPr>
          <p:grpSpPr>
            <a:xfrm>
              <a:off x="434654" y="1392605"/>
              <a:ext cx="1265414" cy="413858"/>
              <a:chOff x="434654" y="1392605"/>
              <a:chExt cx="1265414" cy="413858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0359B29-346B-421F-B7F0-E37C8C6BA03F}"/>
                  </a:ext>
                </a:extLst>
              </p:cNvPr>
              <p:cNvSpPr txBox="1"/>
              <p:nvPr/>
            </p:nvSpPr>
            <p:spPr>
              <a:xfrm>
                <a:off x="517347" y="1392605"/>
                <a:ext cx="1182721" cy="413858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rtlCol="0" anchor="ctr" anchorCtr="1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Solid Financial</a:t>
                </a:r>
              </a:p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Position</a:t>
                </a:r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8E7A315-E553-492E-8E0D-3697FB8726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654" y="1519783"/>
                <a:ext cx="210480" cy="155448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EACD7DA-C5A2-47F5-AE32-9CC950C344A3}"/>
                </a:ext>
              </a:extLst>
            </p:cNvPr>
            <p:cNvGrpSpPr/>
            <p:nvPr/>
          </p:nvGrpSpPr>
          <p:grpSpPr>
            <a:xfrm>
              <a:off x="434654" y="1825187"/>
              <a:ext cx="1265414" cy="413858"/>
              <a:chOff x="434654" y="1825187"/>
              <a:chExt cx="1265414" cy="413858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39185CD-8E8D-4946-87BA-3ED9E7AD5A3C}"/>
                  </a:ext>
                </a:extLst>
              </p:cNvPr>
              <p:cNvSpPr txBox="1"/>
              <p:nvPr/>
            </p:nvSpPr>
            <p:spPr>
              <a:xfrm>
                <a:off x="517347" y="1825187"/>
                <a:ext cx="1182721" cy="413858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rtlCol="0" anchor="ctr" anchorCtr="1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Disciplined</a:t>
                </a:r>
              </a:p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Capital Allocation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9E51C00-88B3-423C-9C36-E08387C9DC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654" y="1952646"/>
                <a:ext cx="210480" cy="155448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51F9CA0-590E-416A-9BFF-C6123E5D9188}"/>
                </a:ext>
              </a:extLst>
            </p:cNvPr>
            <p:cNvGrpSpPr/>
            <p:nvPr/>
          </p:nvGrpSpPr>
          <p:grpSpPr>
            <a:xfrm>
              <a:off x="434654" y="2259849"/>
              <a:ext cx="1263639" cy="413858"/>
              <a:chOff x="434654" y="2259849"/>
              <a:chExt cx="1263639" cy="41385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86B94E6-B78A-4703-AB40-C5140E603562}"/>
                  </a:ext>
                </a:extLst>
              </p:cNvPr>
              <p:cNvSpPr txBox="1"/>
              <p:nvPr/>
            </p:nvSpPr>
            <p:spPr>
              <a:xfrm>
                <a:off x="515571" y="2259849"/>
                <a:ext cx="1182722" cy="413858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rtlCol="0" anchor="ctr" anchorCtr="1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Robust Project</a:t>
                </a:r>
              </a:p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Pipeline</a:t>
                </a:r>
              </a:p>
            </p:txBody>
          </p: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52768FC8-E69F-40AE-AF43-3B9FCF0E14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654" y="2388749"/>
                <a:ext cx="210480" cy="155448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58F246-4047-4DFA-A05F-5673BEC2618E}"/>
                </a:ext>
              </a:extLst>
            </p:cNvPr>
            <p:cNvSpPr txBox="1"/>
            <p:nvPr/>
          </p:nvSpPr>
          <p:spPr>
            <a:xfrm>
              <a:off x="1726132" y="1393655"/>
              <a:ext cx="2928898" cy="413858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Significant liquidity and strong cashflow with a stable dividend and history of buybacks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D501A52-77DC-4042-BE2C-76F89E695CE7}"/>
                </a:ext>
              </a:extLst>
            </p:cNvPr>
            <p:cNvSpPr txBox="1"/>
            <p:nvPr/>
          </p:nvSpPr>
          <p:spPr>
            <a:xfrm>
              <a:off x="1726132" y="1829428"/>
              <a:ext cx="2928898" cy="413858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Long-term balanced approach of cash returns to share- holders, capital spending, balance sheet management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5DA4309-7EC0-4C65-8BE1-CDCC65426E88}"/>
                </a:ext>
              </a:extLst>
            </p:cNvPr>
            <p:cNvSpPr txBox="1"/>
            <p:nvPr/>
          </p:nvSpPr>
          <p:spPr>
            <a:xfrm>
              <a:off x="1726737" y="2263780"/>
              <a:ext cx="2928898" cy="413858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Long-term stability, mid-term production growth, and short-term catalyst opportunities</a:t>
              </a:r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85960DC-E792-4B07-9A41-92DB34250463}"/>
                </a:ext>
              </a:extLst>
            </p:cNvPr>
            <p:cNvGrpSpPr/>
            <p:nvPr/>
          </p:nvGrpSpPr>
          <p:grpSpPr>
            <a:xfrm>
              <a:off x="434653" y="2693310"/>
              <a:ext cx="1265186" cy="413858"/>
              <a:chOff x="434653" y="2693310"/>
              <a:chExt cx="1265186" cy="41385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9DB751A0-CFDF-4750-B6DC-22B348A0575C}"/>
                  </a:ext>
                </a:extLst>
              </p:cNvPr>
              <p:cNvSpPr txBox="1"/>
              <p:nvPr/>
            </p:nvSpPr>
            <p:spPr>
              <a:xfrm>
                <a:off x="517118" y="2693310"/>
                <a:ext cx="1182721" cy="413858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rtlCol="0" anchor="ctr" anchorCtr="1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Higher Multiple Justification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13CCBD4C-6F86-4298-9114-E15621CDA1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4653" y="2816565"/>
                <a:ext cx="210480" cy="155448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B0F2B34-22CA-469F-9611-D26D79C68FB5}"/>
                </a:ext>
              </a:extLst>
            </p:cNvPr>
            <p:cNvSpPr txBox="1"/>
            <p:nvPr/>
          </p:nvSpPr>
          <p:spPr>
            <a:xfrm>
              <a:off x="1726133" y="2694362"/>
              <a:ext cx="2928898" cy="413858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0">
              <a:noAutofit/>
            </a:bodyPr>
            <a:lstStyle/>
            <a:p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Despite Teck’s diversified production base and financial footing it is trading ~3x below peers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E818F7A-5D2E-44ED-B952-5CD7C75C575C}"/>
              </a:ext>
            </a:extLst>
          </p:cNvPr>
          <p:cNvSpPr txBox="1"/>
          <p:nvPr/>
        </p:nvSpPr>
        <p:spPr>
          <a:xfrm>
            <a:off x="174069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Share Structure and Holders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E997D8F-5DB3-4971-A9BA-7EEA77011AAC}"/>
              </a:ext>
            </a:extLst>
          </p:cNvPr>
          <p:cNvSpPr txBox="1"/>
          <p:nvPr/>
        </p:nvSpPr>
        <p:spPr>
          <a:xfrm>
            <a:off x="4626533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Street Target Prices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34CF9C3-2FA5-4C01-A9E9-99691EB14453}"/>
              </a:ext>
            </a:extLst>
          </p:cNvPr>
          <p:cNvGrpSpPr/>
          <p:nvPr/>
        </p:nvGrpSpPr>
        <p:grpSpPr>
          <a:xfrm>
            <a:off x="4702234" y="3644862"/>
            <a:ext cx="4368665" cy="2539838"/>
            <a:chOff x="4648200" y="904405"/>
            <a:chExt cx="4368665" cy="2539838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3EBD7E7C-C7F6-491F-A42C-863BB4CF4790}"/>
                </a:ext>
              </a:extLst>
            </p:cNvPr>
            <p:cNvGrpSpPr/>
            <p:nvPr/>
          </p:nvGrpSpPr>
          <p:grpSpPr>
            <a:xfrm>
              <a:off x="4648200" y="975363"/>
              <a:ext cx="4368665" cy="2468880"/>
              <a:chOff x="4648200" y="911448"/>
              <a:chExt cx="4368665" cy="2533756"/>
            </a:xfrm>
          </p:grpSpPr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BBB69F6-B2F4-41BB-9D1C-0853620B8012}"/>
                  </a:ext>
                </a:extLst>
              </p:cNvPr>
              <p:cNvGrpSpPr/>
              <p:nvPr/>
            </p:nvGrpSpPr>
            <p:grpSpPr>
              <a:xfrm>
                <a:off x="4648200" y="930604"/>
                <a:ext cx="4279112" cy="2514600"/>
                <a:chOff x="4648200" y="687370"/>
                <a:chExt cx="4279112" cy="2658369"/>
              </a:xfrm>
            </p:grpSpPr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CA187819-4190-49B1-8E58-BC0C48156F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374485" y="3081923"/>
                  <a:ext cx="3520440" cy="171365"/>
                </a:xfrm>
                <a:prstGeom prst="rect">
                  <a:avLst/>
                </a:prstGeom>
              </p:spPr>
            </p:pic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9B2B48CD-AAE8-4D06-BBF5-BE6D132AA66F}"/>
                    </a:ext>
                  </a:extLst>
                </p:cNvPr>
                <p:cNvGrpSpPr/>
                <p:nvPr/>
              </p:nvGrpSpPr>
              <p:grpSpPr>
                <a:xfrm>
                  <a:off x="4648200" y="687370"/>
                  <a:ext cx="4279112" cy="2658369"/>
                  <a:chOff x="5257800" y="863022"/>
                  <a:chExt cx="3848641" cy="2452130"/>
                </a:xfrm>
              </p:grpSpPr>
              <p:graphicFrame>
                <p:nvGraphicFramePr>
                  <p:cNvPr id="81" name="Chart 80">
                    <a:extLst>
                      <a:ext uri="{FF2B5EF4-FFF2-40B4-BE49-F238E27FC236}">
                        <a16:creationId xmlns:a16="http://schemas.microsoft.com/office/drawing/2014/main" id="{5021D1AB-0017-4950-9A85-EAC2FC3CFF72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146008761"/>
                      </p:ext>
                    </p:extLst>
                  </p:nvPr>
                </p:nvGraphicFramePr>
                <p:xfrm>
                  <a:off x="5714999" y="863022"/>
                  <a:ext cx="3391442" cy="2452130"/>
                </p:xfrm>
                <a:graphic>
                  <a:graphicData uri="http://schemas.openxmlformats.org/drawingml/2006/chart">
                    <c:chart xmlns:c="http://schemas.openxmlformats.org/drawingml/2006/chart" xmlns:r="http://schemas.openxmlformats.org/officeDocument/2006/relationships" r:id="rId6"/>
                  </a:graphicData>
                </a:graphic>
              </p:graphicFrame>
              <p:grpSp>
                <p:nvGrpSpPr>
                  <p:cNvPr id="93" name="Group 92">
                    <a:extLst>
                      <a:ext uri="{FF2B5EF4-FFF2-40B4-BE49-F238E27FC236}">
                        <a16:creationId xmlns:a16="http://schemas.microsoft.com/office/drawing/2014/main" id="{5E214953-2013-427D-8700-1B65214D0CD7}"/>
                      </a:ext>
                    </a:extLst>
                  </p:cNvPr>
                  <p:cNvGrpSpPr/>
                  <p:nvPr/>
                </p:nvGrpSpPr>
                <p:grpSpPr>
                  <a:xfrm>
                    <a:off x="5257800" y="1066800"/>
                    <a:ext cx="720641" cy="2010454"/>
                    <a:chOff x="5215765" y="888616"/>
                    <a:chExt cx="762367" cy="2187980"/>
                  </a:xfrm>
                </p:grpSpPr>
                <p:pic>
                  <p:nvPicPr>
                    <p:cNvPr id="56" name="Picture 55">
                      <a:extLst>
                        <a:ext uri="{FF2B5EF4-FFF2-40B4-BE49-F238E27FC236}">
                          <a16:creationId xmlns:a16="http://schemas.microsoft.com/office/drawing/2014/main" id="{61B0C9EF-99D9-4D4D-8B42-7A0D314CF3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59060" y="1694908"/>
                      <a:ext cx="481179" cy="1351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8" name="Picture 57">
                      <a:extLst>
                        <a:ext uri="{FF2B5EF4-FFF2-40B4-BE49-F238E27FC236}">
                          <a16:creationId xmlns:a16="http://schemas.microsoft.com/office/drawing/2014/main" id="{7E4319B8-A30E-4EF2-B234-C09D23EC8F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83699" y="2097905"/>
                      <a:ext cx="447966" cy="145141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0" name="Picture 59">
                      <a:extLst>
                        <a:ext uri="{FF2B5EF4-FFF2-40B4-BE49-F238E27FC236}">
                          <a16:creationId xmlns:a16="http://schemas.microsoft.com/office/drawing/2014/main" id="{FF2C7DC6-D66F-4554-82CD-63E0152535D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21165" y="2293044"/>
                      <a:ext cx="556967" cy="20777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2" name="Picture 61">
                      <a:extLst>
                        <a:ext uri="{FF2B5EF4-FFF2-40B4-BE49-F238E27FC236}">
                          <a16:creationId xmlns:a16="http://schemas.microsoft.com/office/drawing/2014/main" id="{9D74D7FB-43A3-4981-A3F1-1B87D562FF4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533574" y="1475861"/>
                      <a:ext cx="412562" cy="15941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0" name="Picture 69">
                      <a:extLst>
                        <a:ext uri="{FF2B5EF4-FFF2-40B4-BE49-F238E27FC236}">
                          <a16:creationId xmlns:a16="http://schemas.microsoft.com/office/drawing/2014/main" id="{AB2047A6-5C6B-4940-AF14-A2C105FB125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92718" y="1907500"/>
                      <a:ext cx="438947" cy="12303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4" name="Picture 73">
                      <a:extLst>
                        <a:ext uri="{FF2B5EF4-FFF2-40B4-BE49-F238E27FC236}">
                          <a16:creationId xmlns:a16="http://schemas.microsoft.com/office/drawing/2014/main" id="{4F6FCDCE-7419-4788-8968-C8C046ED79D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363" b="16137"/>
                    <a:stretch/>
                  </p:blipFill>
                  <p:spPr>
                    <a:xfrm>
                      <a:off x="5423575" y="1269674"/>
                      <a:ext cx="552302" cy="18564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76" name="Picture 75">
                      <a:extLst>
                        <a:ext uri="{FF2B5EF4-FFF2-40B4-BE49-F238E27FC236}">
                          <a16:creationId xmlns:a16="http://schemas.microsoft.com/office/drawing/2014/main" id="{72C63282-BB5D-4677-90BB-6D828FCBED6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215765" y="2745079"/>
                      <a:ext cx="738236" cy="1294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3" name="Picture 82">
                      <a:extLst>
                        <a:ext uri="{FF2B5EF4-FFF2-40B4-BE49-F238E27FC236}">
                          <a16:creationId xmlns:a16="http://schemas.microsoft.com/office/drawing/2014/main" id="{DC4C8D65-69F1-47D7-8B87-30A5C650C7B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8929" b="35330"/>
                    <a:stretch/>
                  </p:blipFill>
                  <p:spPr>
                    <a:xfrm>
                      <a:off x="5349570" y="2909229"/>
                      <a:ext cx="624372" cy="16736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7" name="Picture 86">
                      <a:extLst>
                        <a:ext uri="{FF2B5EF4-FFF2-40B4-BE49-F238E27FC236}">
                          <a16:creationId xmlns:a16="http://schemas.microsoft.com/office/drawing/2014/main" id="{E2495EE6-0F4D-43D3-B2E5-A1A58BDDD9F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5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5404632" y="2493148"/>
                      <a:ext cx="556967" cy="25960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88" name="Picture 87">
                      <a:extLst>
                        <a:ext uri="{FF2B5EF4-FFF2-40B4-BE49-F238E27FC236}">
                          <a16:creationId xmlns:a16="http://schemas.microsoft.com/office/drawing/2014/main" id="{E8059ED1-1CD0-48E4-B95F-83DFEBF5CA7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6"/>
                    <a:stretch>
                      <a:fillRect/>
                    </a:stretch>
                  </p:blipFill>
                  <p:spPr>
                    <a:xfrm>
                      <a:off x="5465026" y="1085203"/>
                      <a:ext cx="483039" cy="12193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2" name="Picture 91">
                      <a:extLst>
                        <a:ext uri="{FF2B5EF4-FFF2-40B4-BE49-F238E27FC236}">
                          <a16:creationId xmlns:a16="http://schemas.microsoft.com/office/drawing/2014/main" id="{F216EF57-BE42-4089-9F70-7A43746F57D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1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t="21190" b="25169"/>
                    <a:stretch/>
                  </p:blipFill>
                  <p:spPr>
                    <a:xfrm>
                      <a:off x="5492718" y="888616"/>
                      <a:ext cx="482464" cy="121933"/>
                    </a:xfrm>
                    <a:prstGeom prst="rect">
                      <a:avLst/>
                    </a:prstGeom>
                  </p:spPr>
                </p:pic>
              </p:grpSp>
            </p:grpSp>
          </p:grp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C1DA990C-2537-473A-8EF4-04AD65C3294D}"/>
                  </a:ext>
                </a:extLst>
              </p:cNvPr>
              <p:cNvSpPr/>
              <p:nvPr/>
            </p:nvSpPr>
            <p:spPr>
              <a:xfrm>
                <a:off x="4724400" y="911448"/>
                <a:ext cx="4292465" cy="1509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A5DDFB8-2F9A-4B60-9DD2-BA943BF65F3C}"/>
                </a:ext>
              </a:extLst>
            </p:cNvPr>
            <p:cNvGrpSpPr/>
            <p:nvPr/>
          </p:nvGrpSpPr>
          <p:grpSpPr>
            <a:xfrm>
              <a:off x="5733411" y="908123"/>
              <a:ext cx="502920" cy="328304"/>
              <a:chOff x="5531231" y="889073"/>
              <a:chExt cx="502920" cy="328304"/>
            </a:xfrm>
            <a:solidFill>
              <a:schemeClr val="bg1">
                <a:lumMod val="95000"/>
              </a:schemeClr>
            </a:solidFill>
          </p:grpSpPr>
          <p:sp>
            <p:nvSpPr>
              <p:cNvPr id="104" name="Arrow: Right 103">
                <a:extLst>
                  <a:ext uri="{FF2B5EF4-FFF2-40B4-BE49-F238E27FC236}">
                    <a16:creationId xmlns:a16="http://schemas.microsoft.com/office/drawing/2014/main" id="{4ECDF0CD-82E6-4DAB-B207-F23485462CA8}"/>
                  </a:ext>
                </a:extLst>
              </p:cNvPr>
              <p:cNvSpPr/>
              <p:nvPr/>
            </p:nvSpPr>
            <p:spPr>
              <a:xfrm rot="5400000">
                <a:off x="5681440" y="1069048"/>
                <a:ext cx="197621" cy="99038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F9A692B5-A70C-4317-9291-21AE354D7CE2}"/>
                  </a:ext>
                </a:extLst>
              </p:cNvPr>
              <p:cNvSpPr txBox="1"/>
              <p:nvPr/>
            </p:nvSpPr>
            <p:spPr>
              <a:xfrm>
                <a:off x="5531231" y="889073"/>
                <a:ext cx="502920" cy="228600"/>
              </a:xfrm>
              <a:prstGeom prst="roundRect">
                <a:avLst>
                  <a:gd name="adj" fmla="val 21692"/>
                </a:avLst>
              </a:prstGeom>
              <a:grpFill/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CA" sz="6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Current Price ($29.0)</a:t>
                </a:r>
              </a:p>
            </p:txBody>
          </p: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8C21F78-2C6E-4762-A979-00A9A92F2364}"/>
                </a:ext>
              </a:extLst>
            </p:cNvPr>
            <p:cNvGrpSpPr/>
            <p:nvPr/>
          </p:nvGrpSpPr>
          <p:grpSpPr>
            <a:xfrm>
              <a:off x="6981152" y="904405"/>
              <a:ext cx="457200" cy="321969"/>
              <a:chOff x="6888813" y="885355"/>
              <a:chExt cx="502920" cy="321969"/>
            </a:xfrm>
            <a:solidFill>
              <a:schemeClr val="bg1">
                <a:lumMod val="85000"/>
              </a:schemeClr>
            </a:solidFill>
          </p:grpSpPr>
          <p:sp>
            <p:nvSpPr>
              <p:cNvPr id="106" name="Arrow: Right 105">
                <a:extLst>
                  <a:ext uri="{FF2B5EF4-FFF2-40B4-BE49-F238E27FC236}">
                    <a16:creationId xmlns:a16="http://schemas.microsoft.com/office/drawing/2014/main" id="{2564D915-F014-4B67-8210-8A7E1C244D14}"/>
                  </a:ext>
                </a:extLst>
              </p:cNvPr>
              <p:cNvSpPr/>
              <p:nvPr/>
            </p:nvSpPr>
            <p:spPr>
              <a:xfrm rot="5400000">
                <a:off x="7041463" y="1058994"/>
                <a:ext cx="197621" cy="99039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D1D6605C-042F-4F63-86DB-28A0E12FDFF4}"/>
                  </a:ext>
                </a:extLst>
              </p:cNvPr>
              <p:cNvSpPr txBox="1"/>
              <p:nvPr/>
            </p:nvSpPr>
            <p:spPr>
              <a:xfrm>
                <a:off x="6888813" y="885355"/>
                <a:ext cx="502920" cy="228600"/>
              </a:xfrm>
              <a:prstGeom prst="roundRect">
                <a:avLst>
                  <a:gd name="adj" fmla="val 21692"/>
                </a:avLst>
              </a:prstGeom>
              <a:grpFill/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CA" sz="6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Avg Target ($38.4)</a:t>
                </a:r>
              </a:p>
            </p:txBody>
          </p:sp>
        </p:grp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DC2197A3-8615-4452-969B-40806ECFFB44}"/>
              </a:ext>
            </a:extLst>
          </p:cNvPr>
          <p:cNvSpPr txBox="1"/>
          <p:nvPr/>
        </p:nvSpPr>
        <p:spPr>
          <a:xfrm>
            <a:off x="2346255" y="3627731"/>
            <a:ext cx="2130552" cy="18288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Class B Shares  </a:t>
            </a:r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~563.3M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F2284C6-67CB-44BE-A6CC-5585068D39A9}"/>
              </a:ext>
            </a:extLst>
          </p:cNvPr>
          <p:cNvSpPr txBox="1"/>
          <p:nvPr/>
        </p:nvSpPr>
        <p:spPr>
          <a:xfrm>
            <a:off x="193610" y="3627174"/>
            <a:ext cx="2130552" cy="18288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Class A Shares  </a:t>
            </a:r>
            <a:r>
              <a:rPr lang="en-CA" sz="900">
                <a:latin typeface="Nirmala UI" panose="020B0502040204020203" pitchFamily="34" charset="0"/>
                <a:cs typeface="Nirmala UI" panose="020B0502040204020203" pitchFamily="34" charset="0"/>
              </a:rPr>
              <a:t>~7.8M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160527B-9EBF-400D-BDB8-9AFC58DE1743}"/>
              </a:ext>
            </a:extLst>
          </p:cNvPr>
          <p:cNvGrpSpPr/>
          <p:nvPr/>
        </p:nvGrpSpPr>
        <p:grpSpPr>
          <a:xfrm>
            <a:off x="0" y="3908612"/>
            <a:ext cx="2438400" cy="1975944"/>
            <a:chOff x="224000" y="4018195"/>
            <a:chExt cx="2438400" cy="2091591"/>
          </a:xfrm>
        </p:grpSpPr>
        <p:graphicFrame>
          <p:nvGraphicFramePr>
            <p:cNvPr id="20" name="Chart 19">
              <a:extLst>
                <a:ext uri="{FF2B5EF4-FFF2-40B4-BE49-F238E27FC236}">
                  <a16:creationId xmlns:a16="http://schemas.microsoft.com/office/drawing/2014/main" id="{258B827D-DE44-4AE0-B61D-E8ED02FCA2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0843633"/>
                </p:ext>
              </p:extLst>
            </p:nvPr>
          </p:nvGraphicFramePr>
          <p:xfrm>
            <a:off x="818904" y="4018530"/>
            <a:ext cx="1843496" cy="20912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1BA2348-2B23-4BDE-BCAD-DEF68FC63E72}"/>
                </a:ext>
              </a:extLst>
            </p:cNvPr>
            <p:cNvSpPr txBox="1"/>
            <p:nvPr/>
          </p:nvSpPr>
          <p:spPr>
            <a:xfrm>
              <a:off x="237885" y="4018195"/>
              <a:ext cx="78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Temagami Mining Company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C660869-4423-4D5C-A75B-54D8AE71AD8D}"/>
                </a:ext>
              </a:extLst>
            </p:cNvPr>
            <p:cNvSpPr txBox="1"/>
            <p:nvPr/>
          </p:nvSpPr>
          <p:spPr>
            <a:xfrm>
              <a:off x="224000" y="4473807"/>
              <a:ext cx="7887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SSM Resources (Sumitomo)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C16FE6D-E3ED-4E8B-B27D-54A827759CC3}"/>
                </a:ext>
              </a:extLst>
            </p:cNvPr>
            <p:cNvSpPr txBox="1"/>
            <p:nvPr/>
          </p:nvSpPr>
          <p:spPr>
            <a:xfrm>
              <a:off x="523040" y="5070427"/>
              <a:ext cx="4942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Other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CBDF11B-B79B-4176-98E8-A9B38C8134F9}"/>
                </a:ext>
              </a:extLst>
            </p:cNvPr>
            <p:cNvSpPr txBox="1"/>
            <p:nvPr/>
          </p:nvSpPr>
          <p:spPr>
            <a:xfrm>
              <a:off x="610031" y="5529521"/>
              <a:ext cx="4164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Total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B9749B3-C4FD-425A-BBC2-4FC1752A1701}"/>
              </a:ext>
            </a:extLst>
          </p:cNvPr>
          <p:cNvGrpSpPr/>
          <p:nvPr/>
        </p:nvGrpSpPr>
        <p:grpSpPr>
          <a:xfrm>
            <a:off x="2172157" y="3909477"/>
            <a:ext cx="2530077" cy="1989724"/>
            <a:chOff x="1935114" y="3995658"/>
            <a:chExt cx="2530077" cy="2106177"/>
          </a:xfrm>
        </p:grpSpPr>
        <p:graphicFrame>
          <p:nvGraphicFramePr>
            <p:cNvPr id="30" name="Chart 29">
              <a:extLst>
                <a:ext uri="{FF2B5EF4-FFF2-40B4-BE49-F238E27FC236}">
                  <a16:creationId xmlns:a16="http://schemas.microsoft.com/office/drawing/2014/main" id="{14FF0EA0-0EDF-4908-A8C2-36CDB9DBC71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504610505"/>
                </p:ext>
              </p:extLst>
            </p:nvPr>
          </p:nvGraphicFramePr>
          <p:xfrm>
            <a:off x="2479414" y="3995658"/>
            <a:ext cx="1985777" cy="210617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B2F1EE8-1942-400D-A18E-CE03DE9A4396}"/>
                </a:ext>
              </a:extLst>
            </p:cNvPr>
            <p:cNvSpPr txBox="1"/>
            <p:nvPr/>
          </p:nvSpPr>
          <p:spPr>
            <a:xfrm>
              <a:off x="1935114" y="4066593"/>
              <a:ext cx="78877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Institutions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F090F03-D807-444E-83DA-B06A56FC3722}"/>
                </a:ext>
              </a:extLst>
            </p:cNvPr>
            <p:cNvSpPr txBox="1"/>
            <p:nvPr/>
          </p:nvSpPr>
          <p:spPr>
            <a:xfrm>
              <a:off x="1937087" y="4363940"/>
              <a:ext cx="7887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General Public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C8C7C8A2-F6E4-474C-ACDC-863C2652E616}"/>
                </a:ext>
              </a:extLst>
            </p:cNvPr>
            <p:cNvSpPr txBox="1"/>
            <p:nvPr/>
          </p:nvSpPr>
          <p:spPr>
            <a:xfrm>
              <a:off x="2049914" y="4716958"/>
              <a:ext cx="6740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Sovereign Wealth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D4115403-D177-495F-B57A-2892852BE366}"/>
                </a:ext>
              </a:extLst>
            </p:cNvPr>
            <p:cNvSpPr txBox="1"/>
            <p:nvPr/>
          </p:nvSpPr>
          <p:spPr>
            <a:xfrm>
              <a:off x="2311594" y="5512908"/>
              <a:ext cx="4164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Total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D62F4B-40BD-4BF6-8801-66AC536FA872}"/>
                </a:ext>
              </a:extLst>
            </p:cNvPr>
            <p:cNvSpPr txBox="1"/>
            <p:nvPr/>
          </p:nvSpPr>
          <p:spPr>
            <a:xfrm>
              <a:off x="2249337" y="5153696"/>
              <a:ext cx="4757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Other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81DB376F-DC52-41A0-8583-899EB24DFF04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61901" y="5908085"/>
            <a:ext cx="1877156" cy="1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67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 anchor="ctr" anchorCtr="1">
            <a:normAutofit/>
          </a:bodyPr>
          <a:lstStyle/>
          <a:p>
            <a:r>
              <a:rPr lang="en-US" sz="4800">
                <a:latin typeface="Baskerville Old Face" panose="02020602080505020303" pitchFamily="18" charset="0"/>
              </a:rPr>
              <a:t>Appendices</a:t>
            </a:r>
          </a:p>
        </p:txBody>
      </p:sp>
    </p:spTree>
    <p:extLst>
      <p:ext uri="{BB962C8B-B14F-4D97-AF65-F5344CB8AC3E}">
        <p14:creationId xmlns:p14="http://schemas.microsoft.com/office/powerpoint/2010/main" val="174464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Global Asset Map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306CF-7537-4F44-AF52-C7819D6F0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EF79FF-8216-4BE7-98F7-A6079DB2E0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8215" y="1144448"/>
            <a:ext cx="7621657" cy="485264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48C3B3C-0D62-412A-BF42-0F3FCF09F35B}"/>
              </a:ext>
            </a:extLst>
          </p:cNvPr>
          <p:cNvGrpSpPr/>
          <p:nvPr/>
        </p:nvGrpSpPr>
        <p:grpSpPr>
          <a:xfrm>
            <a:off x="7798897" y="639746"/>
            <a:ext cx="1199068" cy="4932871"/>
            <a:chOff x="7696200" y="710054"/>
            <a:chExt cx="1199068" cy="493287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0CE6A67-3C7F-4A22-8286-28C228F55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6200" y="710054"/>
              <a:ext cx="1136073" cy="3657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1E235B-C427-49A0-BD30-8BF514BC9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6200" y="4466480"/>
              <a:ext cx="1199068" cy="11764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01452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51DE-BA88-4AC6-AD6C-FD365CFAC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Reserves and Resources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ABD9DD-11E9-4B2B-8F0D-8173599E0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E7264-1275-41D4-9F3E-181FE500F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B7769-A0AC-49C6-B7BB-2B9C78638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F55941-67B5-464E-A3C2-91FA2BA8331F}"/>
              </a:ext>
            </a:extLst>
          </p:cNvPr>
          <p:cNvSpPr txBox="1"/>
          <p:nvPr/>
        </p:nvSpPr>
        <p:spPr>
          <a:xfrm>
            <a:off x="182880" y="573429"/>
            <a:ext cx="8778240" cy="2304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/>
                <a:cs typeface="Nirmala UI"/>
              </a:rPr>
              <a:t>Copper, Zinc and Metallurgical Coal</a:t>
            </a:r>
            <a:endParaRPr lang="en-CA" sz="1300" b="1">
              <a:solidFill>
                <a:schemeClr val="bg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E76768-08AA-4257-A57B-8787ABC07D70}"/>
              </a:ext>
            </a:extLst>
          </p:cNvPr>
          <p:cNvSpPr txBox="1"/>
          <p:nvPr/>
        </p:nvSpPr>
        <p:spPr>
          <a:xfrm>
            <a:off x="182880" y="4880536"/>
            <a:ext cx="2916000" cy="2160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/>
                <a:cs typeface="Nirmala UI"/>
              </a:rPr>
              <a:t>Oil and Gas</a:t>
            </a:r>
            <a:endParaRPr lang="en-CA" sz="1300" b="1">
              <a:solidFill>
                <a:schemeClr val="bg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74195D-3F4E-4647-8FB6-F9451D6B8E2F}"/>
              </a:ext>
            </a:extLst>
          </p:cNvPr>
          <p:cNvSpPr txBox="1"/>
          <p:nvPr/>
        </p:nvSpPr>
        <p:spPr>
          <a:xfrm>
            <a:off x="6045122" y="4886465"/>
            <a:ext cx="2916000" cy="2160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/>
                <a:cs typeface="Nirmala UI"/>
              </a:rPr>
              <a:t>Observations</a:t>
            </a:r>
            <a:endParaRPr lang="en-CA" sz="1300" b="1">
              <a:solidFill>
                <a:schemeClr val="bg1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D3E6959-FFEB-4B75-8FBB-60508519F6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44" r="6936"/>
          <a:stretch/>
        </p:blipFill>
        <p:spPr>
          <a:xfrm>
            <a:off x="5403182" y="5141282"/>
            <a:ext cx="3601905" cy="14542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375B0C-476F-4351-BB9A-5F561D65B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27" y="5117365"/>
            <a:ext cx="2913484" cy="154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1C2AB71-0A59-4471-B023-F251289137F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26847" y="837698"/>
            <a:ext cx="8725461" cy="399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718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Production Guidance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306CF-7537-4F44-AF52-C7819D6F0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A119E5-8D0E-4D0E-AF42-55D0993E4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69" y="644612"/>
            <a:ext cx="5864886" cy="27843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46E3BE-D2AF-45EE-8899-4E0841893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49" y="3676781"/>
            <a:ext cx="3901226" cy="15740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3EB16C0-E394-4257-880A-CA7D3C4764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6607" y="739327"/>
            <a:ext cx="2788061" cy="25752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516CE6B-9A7E-4E16-92F3-F6DC2A61D0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157" y="3472140"/>
            <a:ext cx="4172607" cy="166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70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Milestones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306CF-7537-4F44-AF52-C7819D6F0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13D531-9178-4F0E-8F90-F2BF72A01579}"/>
              </a:ext>
            </a:extLst>
          </p:cNvPr>
          <p:cNvSpPr txBox="1"/>
          <p:nvPr/>
        </p:nvSpPr>
        <p:spPr>
          <a:xfrm>
            <a:off x="174068" y="619149"/>
            <a:ext cx="877824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Recent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25DC91-396B-41CB-ACFA-F05B72CB5AA6}"/>
              </a:ext>
            </a:extLst>
          </p:cNvPr>
          <p:cNvSpPr txBox="1"/>
          <p:nvPr/>
        </p:nvSpPr>
        <p:spPr>
          <a:xfrm>
            <a:off x="174068" y="3249495"/>
            <a:ext cx="877824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3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Future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B90EE5-553A-43B0-B0DF-92FCAF9F1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705" y="3733610"/>
            <a:ext cx="5293940" cy="23987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1F9CA-D284-4C90-92BD-2C9ED7C8E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469" y="967440"/>
            <a:ext cx="4992412" cy="206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57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6AD24-3B72-4ECD-87E2-FF6858F9B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Presenters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C54D8A-77C2-43A5-8F82-5F617B86F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6431B6-3F5E-44A5-9ED9-80E0DB5A5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A5D1A3-6A00-4586-807D-7C1559862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</a:t>
            </a:fld>
            <a:endParaRPr lang="en-US"/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CF7E4987-2EEC-4C2C-8310-91CE1CE2B2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2967115"/>
              </p:ext>
            </p:extLst>
          </p:nvPr>
        </p:nvGraphicFramePr>
        <p:xfrm>
          <a:off x="174069" y="571481"/>
          <a:ext cx="8778240" cy="60459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5648">
                  <a:extLst>
                    <a:ext uri="{9D8B030D-6E8A-4147-A177-3AD203B41FA5}">
                      <a16:colId xmlns:a16="http://schemas.microsoft.com/office/drawing/2014/main" val="2956463717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1091552696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2824178474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236185162"/>
                    </a:ext>
                  </a:extLst>
                </a:gridCol>
                <a:gridCol w="1755648">
                  <a:extLst>
                    <a:ext uri="{9D8B030D-6E8A-4147-A177-3AD203B41FA5}">
                      <a16:colId xmlns:a16="http://schemas.microsoft.com/office/drawing/2014/main" val="475891956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Portfolio Manager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Analyst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Analyst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Analyst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Analyst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93398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Lucas Schnull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Fahad Ahktar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Mebby Mengele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Aditya Advani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Roberto Rossi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40471"/>
                  </a:ext>
                </a:extLst>
              </a:tr>
              <a:tr h="2405269">
                <a:tc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923317"/>
                  </a:ext>
                </a:extLst>
              </a:tr>
              <a:tr h="983068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Lucas is in his 3</a:t>
                      </a:r>
                      <a:r>
                        <a:rPr lang="en-CA" sz="1000" baseline="30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rd</a:t>
                      </a: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 year of commerce at McMaster with a focus on Finance and Minor in Economics.  He was previously an Analyst with the M&amp;M and Macroeconomics sectors, and is also involved with the PEVC Association at DeGroote and ACIIC.  In May he will be spending a year at Bank of America Securities in Global Equity Research.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CA" sz="1000">
                          <a:latin typeface="Nirmala UI"/>
                          <a:cs typeface="Nirmala UI"/>
                        </a:rPr>
                        <a:t>Fahad is in his 4</a:t>
                      </a:r>
                      <a:r>
                        <a:rPr lang="en-CA" sz="1000" baseline="30000">
                          <a:latin typeface="Nirmala UI"/>
                          <a:cs typeface="Nirmala UI"/>
                        </a:rPr>
                        <a:t>th</a:t>
                      </a:r>
                      <a:r>
                        <a:rPr lang="en-CA" sz="1000">
                          <a:latin typeface="Nirmala UI"/>
                          <a:cs typeface="Nirmala UI"/>
                        </a:rPr>
                        <a:t> year of commerce at McMaster, with a focus on Finance, and a Minor in Economics. He recently finished a one year Internship at Hydro One as a Business Analyst and is set to graduate in April 2019.  He was previously involved with the McMaster Inter-Residence Council and the Career office as a CIP Ambassador.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CA" sz="1000">
                          <a:latin typeface="Nirmala UI"/>
                          <a:cs typeface="Nirmala UI"/>
                        </a:rPr>
                        <a:t>Mebby is in his 2</a:t>
                      </a:r>
                      <a:r>
                        <a:rPr lang="en-CA" sz="1000" baseline="30000">
                          <a:latin typeface="Nirmala UI"/>
                          <a:cs typeface="Nirmala UI"/>
                        </a:rPr>
                        <a:t>nd</a:t>
                      </a:r>
                      <a:r>
                        <a:rPr lang="en-CA" sz="1000">
                          <a:latin typeface="Nirmala UI"/>
                          <a:cs typeface="Nirmala UI"/>
                        </a:rPr>
                        <a:t> year of commerce at McMaster, with a focus on Finance and a Minor in Economics. He is currently an Analyst in the M&amp;M Sector, an associate in the PEVC organization, and Chief Financial Officer of PhaseOne Engineering. He is currently working at TD Canada Trust in the retail banking sector.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Aditya is in his 2</a:t>
                      </a:r>
                      <a:r>
                        <a:rPr lang="en-CA" sz="1000" baseline="30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nd</a:t>
                      </a: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 year of commerce at McMaster, and planning on going into finance.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Roberto is in his 2</a:t>
                      </a:r>
                      <a:r>
                        <a:rPr lang="en-CA" sz="1000" baseline="30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nd</a:t>
                      </a:r>
                      <a:r>
                        <a:rPr lang="en-CA" sz="10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 year of statistics at McMaster, while also focusing on finance and economics.  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08783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622FDFAF-ECD2-4C3D-A48E-71D75588131F}"/>
              </a:ext>
            </a:extLst>
          </p:cNvPr>
          <p:cNvGrpSpPr/>
          <p:nvPr/>
        </p:nvGrpSpPr>
        <p:grpSpPr>
          <a:xfrm>
            <a:off x="191691" y="1609928"/>
            <a:ext cx="8761584" cy="2343926"/>
            <a:chOff x="191691" y="1599240"/>
            <a:chExt cx="8761584" cy="234392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BC106D5-FD95-43EB-A734-98DCFB6538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08" r="10229"/>
            <a:stretch/>
          </p:blipFill>
          <p:spPr>
            <a:xfrm>
              <a:off x="191691" y="1602323"/>
              <a:ext cx="1737360" cy="2339462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B7DD51C-63B8-4EB2-A0A4-315BC18DC9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76" t="5666" r="14969"/>
            <a:stretch/>
          </p:blipFill>
          <p:spPr>
            <a:xfrm>
              <a:off x="3697357" y="1599240"/>
              <a:ext cx="1737360" cy="234392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CFE2BF-34AA-4F3B-86F2-7CF287453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248" t="8455" r="16767"/>
            <a:stretch/>
          </p:blipFill>
          <p:spPr>
            <a:xfrm>
              <a:off x="7215915" y="1602323"/>
              <a:ext cx="1737360" cy="2340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9199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Project Pipeline Breakdown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C306CF-7537-4F44-AF52-C7819D6F0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536F9CC-509D-4CD1-BDE3-0C95360182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801185"/>
              </p:ext>
            </p:extLst>
          </p:nvPr>
        </p:nvGraphicFramePr>
        <p:xfrm>
          <a:off x="182880" y="596708"/>
          <a:ext cx="8778239" cy="5956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7847">
                  <a:extLst>
                    <a:ext uri="{9D8B030D-6E8A-4147-A177-3AD203B41FA5}">
                      <a16:colId xmlns:a16="http://schemas.microsoft.com/office/drawing/2014/main" val="31924031"/>
                    </a:ext>
                  </a:extLst>
                </a:gridCol>
                <a:gridCol w="2253464">
                  <a:extLst>
                    <a:ext uri="{9D8B030D-6E8A-4147-A177-3AD203B41FA5}">
                      <a16:colId xmlns:a16="http://schemas.microsoft.com/office/drawing/2014/main" val="4234757435"/>
                    </a:ext>
                  </a:extLst>
                </a:gridCol>
                <a:gridCol w="2253464">
                  <a:extLst>
                    <a:ext uri="{9D8B030D-6E8A-4147-A177-3AD203B41FA5}">
                      <a16:colId xmlns:a16="http://schemas.microsoft.com/office/drawing/2014/main" val="3375295474"/>
                    </a:ext>
                  </a:extLst>
                </a:gridCol>
                <a:gridCol w="2253464">
                  <a:extLst>
                    <a:ext uri="{9D8B030D-6E8A-4147-A177-3AD203B41FA5}">
                      <a16:colId xmlns:a16="http://schemas.microsoft.com/office/drawing/2014/main" val="203430127"/>
                    </a:ext>
                  </a:extLst>
                </a:gridCol>
              </a:tblGrid>
              <a:tr h="556718">
                <a:tc>
                  <a:txBody>
                    <a:bodyPr/>
                    <a:lstStyle/>
                    <a:p>
                      <a:pPr algn="ctr"/>
                      <a:endParaRPr lang="en-CA" sz="1200" b="1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u="sng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In Construction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u="sng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Mid-Term Growth Options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 u="sng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Future Options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2021717"/>
                  </a:ext>
                </a:extLst>
              </a:tr>
              <a:tr h="440175">
                <a:tc rowSpan="5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Copper</a:t>
                      </a:r>
                    </a:p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Strong platform with substantial growth</a:t>
                      </a:r>
                    </a:p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options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Quebrada Blanca 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QB3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Galore Creek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409692"/>
                  </a:ext>
                </a:extLst>
              </a:tr>
              <a:tr h="440175">
                <a:tc vMerge="1"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HVC D3 Project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Zafranal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Schaft Creek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708033"/>
                  </a:ext>
                </a:extLst>
              </a:tr>
              <a:tr h="440175">
                <a:tc vMerge="1"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HVC Brownfield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Mesaba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763554"/>
                  </a:ext>
                </a:extLst>
              </a:tr>
              <a:tr h="440175">
                <a:tc vMerge="1"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NuevaUnion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1159873"/>
                  </a:ext>
                </a:extLst>
              </a:tr>
              <a:tr h="440175">
                <a:tc vMerge="1"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San Nicholas (Cu-Zn)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046427"/>
                  </a:ext>
                </a:extLst>
              </a:tr>
              <a:tr h="440175">
                <a:tc rowSpan="2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Zinc</a:t>
                      </a:r>
                    </a:p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Premier resource with integrates assets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Trail #2 Acid Plant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Antamina Brownfield (Cu-Zn)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Teena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0362899"/>
                  </a:ext>
                </a:extLst>
              </a:tr>
              <a:tr h="440175">
                <a:tc vMerge="1"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Red Dog VIP2 Project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Red Dog Satellite Deposits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Cirque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4217891"/>
                  </a:ext>
                </a:extLst>
              </a:tr>
              <a:tr h="492386">
                <a:tc rowSpan="3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Coal</a:t>
                      </a:r>
                    </a:p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Well established with capital efficient value options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Elk Valley Replacement Brownfield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Quintette/Mt. Duke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396787"/>
                  </a:ext>
                </a:extLst>
              </a:tr>
              <a:tr h="440175">
                <a:tc vMerge="1"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Neptune Terminals Expansion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Coal Mountain 2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191693"/>
                  </a:ext>
                </a:extLst>
              </a:tr>
              <a:tr h="440175">
                <a:tc vMerge="1"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Elk Valley Brownfield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715269"/>
                  </a:ext>
                </a:extLst>
              </a:tr>
              <a:tr h="505641">
                <a:tc rowSpan="2"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Energy</a:t>
                      </a:r>
                    </a:p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Building a new business through partnership</a:t>
                      </a: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Fort Hills Debottlenecking</a:t>
                      </a:r>
                    </a:p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&amp; Expansion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Frontier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396288"/>
                  </a:ext>
                </a:extLst>
              </a:tr>
              <a:tr h="440175">
                <a:tc vMerge="1"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Lease 421</a:t>
                      </a:r>
                    </a:p>
                  </a:txBody>
                  <a:tcPr anchor="ctr">
                    <a:lnL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762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5710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2923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F70E39C-7237-4A2C-A07C-7F20DD915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0215"/>
            <a:ext cx="6470528" cy="29378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Quebrada Blanca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1BFE2D-22A3-44FA-A8A1-27AB73506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3F0E10-C5F3-4408-B378-ACECF76485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68530165"/>
              </p:ext>
            </p:extLst>
          </p:nvPr>
        </p:nvGraphicFramePr>
        <p:xfrm>
          <a:off x="174069" y="685800"/>
          <a:ext cx="5312331" cy="2937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5F7788B5-F49C-49AA-AE40-336155038E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98575" y="609600"/>
            <a:ext cx="3253734" cy="324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201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Innovation Focus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FADAAA-5F66-4B51-8316-9E1322364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9D360C-9344-4C45-894B-7E59E8C80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778741"/>
            <a:ext cx="4396233" cy="25470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8DDB92-7366-4E47-9CE2-1761EEF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686043"/>
            <a:ext cx="3257550" cy="19187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4F68E4-EE3E-4CEA-A954-4544566B36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99" y="3605120"/>
            <a:ext cx="4038600" cy="2337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AA0795-F25E-4CDF-837A-B599E31571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7351" y="4004750"/>
            <a:ext cx="3257550" cy="193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590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53041-5DDC-47CC-AB2B-8A6BA699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Project Satellite Details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0E407-BC46-45DA-9828-646E7133E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B25C6D-3770-4DB0-8AA2-FD14F0E46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CC69D-EFEB-4F4E-BC64-ADEBA7614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6B7509-86AD-4594-BC92-A0B39E3C1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41" y="1256305"/>
            <a:ext cx="7917242" cy="373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808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Precedent Transactions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EE3832-A387-48FC-AAB6-DCBB8E73D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B2879A-AC29-49F5-88A5-346EE7822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6737" y="4088946"/>
            <a:ext cx="4255572" cy="240992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C3ED56-EA50-4F1E-A3ED-7FDA53069816}"/>
              </a:ext>
            </a:extLst>
          </p:cNvPr>
          <p:cNvCxnSpPr>
            <a:cxnSpLocks/>
            <a:stCxn id="9" idx="6"/>
            <a:endCxn id="30" idx="2"/>
          </p:cNvCxnSpPr>
          <p:nvPr/>
        </p:nvCxnSpPr>
        <p:spPr>
          <a:xfrm flipH="1">
            <a:off x="336622" y="803566"/>
            <a:ext cx="5869" cy="3385628"/>
          </a:xfrm>
          <a:prstGeom prst="line">
            <a:avLst/>
          </a:prstGeom>
          <a:ln w="53975">
            <a:solidFill>
              <a:srgbClr val="9A1C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29974FB-B61B-4C88-86A4-5BFADB2C26C6}"/>
              </a:ext>
            </a:extLst>
          </p:cNvPr>
          <p:cNvSpPr/>
          <p:nvPr/>
        </p:nvSpPr>
        <p:spPr>
          <a:xfrm rot="16200000">
            <a:off x="266291" y="803565"/>
            <a:ext cx="152399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7F189C0-B425-490F-842B-32759BF265F6}"/>
              </a:ext>
            </a:extLst>
          </p:cNvPr>
          <p:cNvCxnSpPr>
            <a:cxnSpLocks/>
          </p:cNvCxnSpPr>
          <p:nvPr/>
        </p:nvCxnSpPr>
        <p:spPr>
          <a:xfrm rot="16200000">
            <a:off x="1470818" y="-172362"/>
            <a:ext cx="1405" cy="2105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18469E7-9425-4C6C-B11B-3F3568A376B7}"/>
              </a:ext>
            </a:extLst>
          </p:cNvPr>
          <p:cNvSpPr txBox="1"/>
          <p:nvPr/>
        </p:nvSpPr>
        <p:spPr>
          <a:xfrm>
            <a:off x="2599955" y="771619"/>
            <a:ext cx="5545108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050"/>
              <a:t>Teck acquires all issued and outstanding shares of AQM copper for approximately $25M CAD</a:t>
            </a:r>
          </a:p>
          <a:p>
            <a:pPr marL="742950" lvl="1" indent="-285750">
              <a:buFontTx/>
              <a:buChar char="-"/>
            </a:pPr>
            <a:r>
              <a:rPr lang="en-US" sz="1050"/>
              <a:t>Provides Teck with more indirect interest in the Zafranal copper-gold project </a:t>
            </a:r>
          </a:p>
          <a:p>
            <a:endParaRPr lang="en-US" sz="10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5C00CD7-67CD-4A79-A7AD-99C10CD69900}"/>
              </a:ext>
            </a:extLst>
          </p:cNvPr>
          <p:cNvSpPr/>
          <p:nvPr/>
        </p:nvSpPr>
        <p:spPr>
          <a:xfrm rot="16200000">
            <a:off x="274995" y="1257795"/>
            <a:ext cx="152399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0C84E-8B8E-4BB7-9814-BF27FABB9F98}"/>
              </a:ext>
            </a:extLst>
          </p:cNvPr>
          <p:cNvCxnSpPr>
            <a:cxnSpLocks/>
          </p:cNvCxnSpPr>
          <p:nvPr/>
        </p:nvCxnSpPr>
        <p:spPr>
          <a:xfrm rot="16200000">
            <a:off x="1479522" y="281868"/>
            <a:ext cx="1405" cy="2105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97EA198-E8BD-4BC4-9DA5-2197B7A3E3F9}"/>
              </a:ext>
            </a:extLst>
          </p:cNvPr>
          <p:cNvSpPr txBox="1"/>
          <p:nvPr/>
        </p:nvSpPr>
        <p:spPr>
          <a:xfrm>
            <a:off x="2608659" y="1209178"/>
            <a:ext cx="634365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050"/>
              <a:t>Fortis purchases Teck’s two-thirds interest in the Waneta Dam and related transmission assets in British Columbia, Canada, for $1.2 billion cash.</a:t>
            </a:r>
          </a:p>
          <a:p>
            <a:pPr marL="742950" lvl="1" indent="-285750">
              <a:buFontTx/>
              <a:buChar char="-"/>
            </a:pPr>
            <a:r>
              <a:rPr lang="en-US" sz="1050"/>
              <a:t>Strengthens Teck’s balance sheet and provides significant new capital for reinvestment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2E7E6E5-9135-4EE8-8AC3-4507C3153FE6}"/>
              </a:ext>
            </a:extLst>
          </p:cNvPr>
          <p:cNvSpPr txBox="1"/>
          <p:nvPr/>
        </p:nvSpPr>
        <p:spPr>
          <a:xfrm>
            <a:off x="803854" y="637795"/>
            <a:ext cx="12055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November 2016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951A0-1DF3-42F0-B514-C68D384B59F3}"/>
              </a:ext>
            </a:extLst>
          </p:cNvPr>
          <p:cNvSpPr txBox="1"/>
          <p:nvPr/>
        </p:nvSpPr>
        <p:spPr>
          <a:xfrm>
            <a:off x="812558" y="1056995"/>
            <a:ext cx="813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May 2017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D2DAB1-9332-4596-9CC0-DDBD5298E39D}"/>
              </a:ext>
            </a:extLst>
          </p:cNvPr>
          <p:cNvSpPr/>
          <p:nvPr/>
        </p:nvSpPr>
        <p:spPr>
          <a:xfrm rot="16200000">
            <a:off x="266291" y="1854485"/>
            <a:ext cx="152399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CB5B8A-EBA5-495A-853A-6286C4FB2C94}"/>
              </a:ext>
            </a:extLst>
          </p:cNvPr>
          <p:cNvCxnSpPr>
            <a:cxnSpLocks/>
          </p:cNvCxnSpPr>
          <p:nvPr/>
        </p:nvCxnSpPr>
        <p:spPr>
          <a:xfrm rot="16200000">
            <a:off x="1470818" y="878558"/>
            <a:ext cx="1405" cy="2105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2666E5E-EFC8-40DF-B1D0-811FECE41F0D}"/>
              </a:ext>
            </a:extLst>
          </p:cNvPr>
          <p:cNvSpPr txBox="1"/>
          <p:nvPr/>
        </p:nvSpPr>
        <p:spPr>
          <a:xfrm>
            <a:off x="803854" y="165368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June 2017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7689828-0029-4727-ADBB-0E4579A5BBB7}"/>
              </a:ext>
            </a:extLst>
          </p:cNvPr>
          <p:cNvSpPr/>
          <p:nvPr/>
        </p:nvSpPr>
        <p:spPr>
          <a:xfrm rot="16200000">
            <a:off x="286129" y="2371430"/>
            <a:ext cx="152399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3159529-868E-4D69-A09A-5C0416C45020}"/>
              </a:ext>
            </a:extLst>
          </p:cNvPr>
          <p:cNvCxnSpPr>
            <a:cxnSpLocks/>
          </p:cNvCxnSpPr>
          <p:nvPr/>
        </p:nvCxnSpPr>
        <p:spPr>
          <a:xfrm rot="16200000">
            <a:off x="1490656" y="1395503"/>
            <a:ext cx="1405" cy="2105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969F923-BACA-45BA-9FE9-BAAA77013A67}"/>
              </a:ext>
            </a:extLst>
          </p:cNvPr>
          <p:cNvSpPr txBox="1"/>
          <p:nvPr/>
        </p:nvSpPr>
        <p:spPr>
          <a:xfrm>
            <a:off x="823692" y="2170630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April 2018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39FC42-6A36-43E6-9927-6FF30236FC69}"/>
              </a:ext>
            </a:extLst>
          </p:cNvPr>
          <p:cNvSpPr/>
          <p:nvPr/>
        </p:nvSpPr>
        <p:spPr>
          <a:xfrm rot="16200000">
            <a:off x="286129" y="3307703"/>
            <a:ext cx="152399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687E1B1-E304-4CBA-9719-AB1234EC5A08}"/>
              </a:ext>
            </a:extLst>
          </p:cNvPr>
          <p:cNvCxnSpPr>
            <a:cxnSpLocks/>
          </p:cNvCxnSpPr>
          <p:nvPr/>
        </p:nvCxnSpPr>
        <p:spPr>
          <a:xfrm rot="16200000">
            <a:off x="1490656" y="2331776"/>
            <a:ext cx="1405" cy="2105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7D4C628-AB6C-4845-9CA2-AFD9615EE707}"/>
              </a:ext>
            </a:extLst>
          </p:cNvPr>
          <p:cNvSpPr txBox="1"/>
          <p:nvPr/>
        </p:nvSpPr>
        <p:spPr>
          <a:xfrm>
            <a:off x="823692" y="3106903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December 2018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9037C8-3600-4790-BE98-ADFEE1DAB57C}"/>
              </a:ext>
            </a:extLst>
          </p:cNvPr>
          <p:cNvSpPr txBox="1"/>
          <p:nvPr/>
        </p:nvSpPr>
        <p:spPr>
          <a:xfrm>
            <a:off x="2599955" y="1782748"/>
            <a:ext cx="4538422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050"/>
              <a:t>Teck purchases 21% interest in Goldcorp’s San Nicolás Copper-Zinc Project</a:t>
            </a:r>
          </a:p>
          <a:p>
            <a:pPr marL="742950" lvl="1" indent="-285750">
              <a:buFontTx/>
              <a:buChar char="-"/>
            </a:pPr>
            <a:r>
              <a:rPr lang="en-US" sz="1050"/>
              <a:t>Purchased for $50M, Teck will now own 100% of the project </a:t>
            </a:r>
          </a:p>
          <a:p>
            <a:endParaRPr lang="en-US" sz="105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5A01DC1-8D4C-4082-9ED5-71036BF7D0FD}"/>
              </a:ext>
            </a:extLst>
          </p:cNvPr>
          <p:cNvSpPr txBox="1"/>
          <p:nvPr/>
        </p:nvSpPr>
        <p:spPr>
          <a:xfrm>
            <a:off x="2623106" y="2309129"/>
            <a:ext cx="619742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050"/>
              <a:t>Teck acquires additional 13.5% interest </a:t>
            </a:r>
            <a:r>
              <a:rPr lang="en-CA" sz="1050"/>
              <a:t>Compañia Minera Teck Quebrada Blanca S.A. (“QBSA”)</a:t>
            </a:r>
            <a:r>
              <a:rPr lang="en-US" sz="1050"/>
              <a:t>, bringing total interest to 90%</a:t>
            </a:r>
          </a:p>
          <a:p>
            <a:pPr marL="742950" lvl="1" indent="-285750">
              <a:buFontTx/>
              <a:buChar char="-"/>
            </a:pPr>
            <a:r>
              <a:rPr lang="en-US" sz="1050"/>
              <a:t>High quality copper development project in Northern Chile with low risk and expected long-life. Will substantially increase Teck’s copper production</a:t>
            </a:r>
          </a:p>
          <a:p>
            <a:pPr marL="742950" lvl="1" indent="-285750">
              <a:buFontTx/>
              <a:buChar char="-"/>
            </a:pPr>
            <a:r>
              <a:rPr lang="en-US" sz="1050"/>
              <a:t>One of the world’s largest undeveloped copper resources, mine life of 28 years </a:t>
            </a:r>
          </a:p>
          <a:p>
            <a:endParaRPr lang="en-US" sz="105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BACAA8-E564-4239-9B76-B6FBF763C6FD}"/>
              </a:ext>
            </a:extLst>
          </p:cNvPr>
          <p:cNvSpPr txBox="1"/>
          <p:nvPr/>
        </p:nvSpPr>
        <p:spPr>
          <a:xfrm>
            <a:off x="2619793" y="3250759"/>
            <a:ext cx="620073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050"/>
              <a:t>Teck acquires 12.5M shares for 13.8% of Sun Metals for $3.5M</a:t>
            </a:r>
          </a:p>
          <a:p>
            <a:pPr marL="742950" lvl="1" indent="-285750">
              <a:buFontTx/>
              <a:buChar char="-"/>
            </a:pPr>
            <a:r>
              <a:rPr lang="en-US" sz="1050"/>
              <a:t>Mineral exploration company with project in British Columbia</a:t>
            </a:r>
          </a:p>
          <a:p>
            <a:pPr marL="742950" lvl="1" indent="-285750">
              <a:buFontTx/>
              <a:buChar char="-"/>
            </a:pPr>
            <a:r>
              <a:rPr lang="en-US" sz="1050"/>
              <a:t>Purchased for investment purchases, may increase/decrease investment depending on market conditions</a:t>
            </a:r>
          </a:p>
          <a:p>
            <a:pPr marL="742950" lvl="1" indent="-285750">
              <a:buFontTx/>
              <a:buChar char="-"/>
            </a:pPr>
            <a:endParaRPr lang="en-US" sz="1050"/>
          </a:p>
          <a:p>
            <a:pPr lvl="1"/>
            <a:endParaRPr lang="en-US" sz="1050"/>
          </a:p>
          <a:p>
            <a:endParaRPr lang="en-US" sz="105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AA5DEB1-E353-4375-B35D-A58E70F4A6D1}"/>
              </a:ext>
            </a:extLst>
          </p:cNvPr>
          <p:cNvSpPr txBox="1"/>
          <p:nvPr/>
        </p:nvSpPr>
        <p:spPr>
          <a:xfrm>
            <a:off x="2597895" y="3982026"/>
            <a:ext cx="445186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050"/>
              <a:t>Teck sells 30% interest in QBSA to Sumitomo Metal Mining for $1.2B</a:t>
            </a:r>
          </a:p>
          <a:p>
            <a:pPr marL="628650" lvl="1" indent="-171450">
              <a:buFontTx/>
              <a:buChar char="-"/>
            </a:pPr>
            <a:r>
              <a:rPr lang="en-US" sz="1050"/>
              <a:t>Reduces Teck’s estimated remaining share of equity contributions </a:t>
            </a:r>
          </a:p>
          <a:p>
            <a:pPr marL="628650" lvl="1" indent="-171450">
              <a:buFontTx/>
              <a:buChar char="-"/>
            </a:pPr>
            <a:r>
              <a:rPr lang="en-US" sz="1050"/>
              <a:t>Delays Teck’s expected cash contribution to 2020</a:t>
            </a:r>
          </a:p>
          <a:p>
            <a:pPr marL="742950" lvl="1" indent="-285750">
              <a:buFontTx/>
              <a:buChar char="-"/>
            </a:pPr>
            <a:endParaRPr lang="en-US" sz="1050"/>
          </a:p>
          <a:p>
            <a:pPr marL="742950" lvl="1" indent="-285750">
              <a:buFontTx/>
              <a:buChar char="-"/>
            </a:pPr>
            <a:endParaRPr lang="en-US" sz="1050"/>
          </a:p>
          <a:p>
            <a:endParaRPr lang="en-US" sz="10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97217C-71F2-4A6F-9BF4-96018CD1CAEE}"/>
              </a:ext>
            </a:extLst>
          </p:cNvPr>
          <p:cNvSpPr/>
          <p:nvPr/>
        </p:nvSpPr>
        <p:spPr>
          <a:xfrm rot="16200000">
            <a:off x="260422" y="4036794"/>
            <a:ext cx="152399" cy="152400"/>
          </a:xfrm>
          <a:prstGeom prst="ellipse">
            <a:avLst/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79F42C6-9EF7-4436-8558-7E6D77CBCBDE}"/>
              </a:ext>
            </a:extLst>
          </p:cNvPr>
          <p:cNvCxnSpPr>
            <a:cxnSpLocks/>
          </p:cNvCxnSpPr>
          <p:nvPr/>
        </p:nvCxnSpPr>
        <p:spPr>
          <a:xfrm rot="16200000">
            <a:off x="1464949" y="3060867"/>
            <a:ext cx="1405" cy="21056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F0602E27-6FA7-41DD-B99F-B540D0409D81}"/>
              </a:ext>
            </a:extLst>
          </p:cNvPr>
          <p:cNvSpPr txBox="1"/>
          <p:nvPr/>
        </p:nvSpPr>
        <p:spPr>
          <a:xfrm>
            <a:off x="797985" y="3835994"/>
            <a:ext cx="11897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/>
              <a:t>December 2018</a:t>
            </a:r>
          </a:p>
        </p:txBody>
      </p:sp>
    </p:spTree>
    <p:extLst>
      <p:ext uri="{BB962C8B-B14F-4D97-AF65-F5344CB8AC3E}">
        <p14:creationId xmlns:p14="http://schemas.microsoft.com/office/powerpoint/2010/main" val="2201937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Coal Business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974F8-414F-4CB2-9893-64BD44760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0627DF-ECAA-4C92-A199-D8DD68A1F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53" y="703680"/>
            <a:ext cx="4135568" cy="29010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ED6A61-B628-4852-A2A1-C33FAFAC0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004" y="2907964"/>
            <a:ext cx="3684760" cy="18572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20ACBA-0753-4167-B806-08790D5F20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660" y="3705833"/>
            <a:ext cx="3759705" cy="2025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ADA82B-B3BE-4C57-831A-8B8721F50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4851" y="4855481"/>
            <a:ext cx="2205065" cy="17810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3CB35D-4571-42D7-94D3-F5F1DB46DE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7767" y="633251"/>
            <a:ext cx="4726233" cy="2115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969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03945467-59B3-4124-B578-4150A40651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603533"/>
              </p:ext>
            </p:extLst>
          </p:nvPr>
        </p:nvGraphicFramePr>
        <p:xfrm>
          <a:off x="174068" y="571481"/>
          <a:ext cx="8795860" cy="60136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8965">
                  <a:extLst>
                    <a:ext uri="{9D8B030D-6E8A-4147-A177-3AD203B41FA5}">
                      <a16:colId xmlns:a16="http://schemas.microsoft.com/office/drawing/2014/main" val="2956463717"/>
                    </a:ext>
                  </a:extLst>
                </a:gridCol>
                <a:gridCol w="2198965">
                  <a:extLst>
                    <a:ext uri="{9D8B030D-6E8A-4147-A177-3AD203B41FA5}">
                      <a16:colId xmlns:a16="http://schemas.microsoft.com/office/drawing/2014/main" val="1091552696"/>
                    </a:ext>
                  </a:extLst>
                </a:gridCol>
                <a:gridCol w="2198965">
                  <a:extLst>
                    <a:ext uri="{9D8B030D-6E8A-4147-A177-3AD203B41FA5}">
                      <a16:colId xmlns:a16="http://schemas.microsoft.com/office/drawing/2014/main" val="2824178474"/>
                    </a:ext>
                  </a:extLst>
                </a:gridCol>
                <a:gridCol w="2198965">
                  <a:extLst>
                    <a:ext uri="{9D8B030D-6E8A-4147-A177-3AD203B41FA5}">
                      <a16:colId xmlns:a16="http://schemas.microsoft.com/office/drawing/2014/main" val="236185162"/>
                    </a:ext>
                  </a:extLst>
                </a:gridCol>
              </a:tblGrid>
              <a:tr h="481364"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President &amp; CEO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SVP Exploration &amp; Projects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SVP Energy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SVP Finance &amp; CFO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933985"/>
                  </a:ext>
                </a:extLst>
              </a:tr>
              <a:tr h="405414"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Donald Lindsay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Alex Christopher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Kieron McFadyen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2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Ronald Millos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540471"/>
                  </a:ext>
                </a:extLst>
              </a:tr>
              <a:tr h="2916517">
                <a:tc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CA" sz="12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7923317"/>
                  </a:ext>
                </a:extLst>
              </a:tr>
              <a:tr h="1388691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u="sng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Description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Appointed CEO in 2005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Harvard Business School MBA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Head of Investment and Corporate Banking at CIBC   until 2004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500"/>
                        </a:spcAft>
                      </a:pPr>
                      <a:r>
                        <a:rPr lang="en-CA" sz="1100" u="sng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Description</a:t>
                      </a:r>
                      <a:endParaRPr lang="en-CA" sz="1100">
                        <a:latin typeface="Nirmala UI"/>
                        <a:cs typeface="Nirmala U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/>
                          <a:cs typeface="Nirmala UI"/>
                        </a:rPr>
                        <a:t>Joined Teck Resources in 1984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/>
                          <a:cs typeface="Nirmala UI"/>
                        </a:rPr>
                        <a:t>B.Sc. in Geology from   McMaster University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/>
                          <a:cs typeface="Nirmala UI"/>
                        </a:rPr>
                        <a:t>Professional geoscientist and  on the board of PDAC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500"/>
                        </a:spcAft>
                      </a:pPr>
                      <a:r>
                        <a:rPr lang="en-CA" sz="1100" u="sng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Description</a:t>
                      </a:r>
                      <a:endParaRPr lang="en-CA" sz="1100">
                        <a:latin typeface="Nirmala UI"/>
                        <a:cs typeface="Nirmala UI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/>
                          <a:cs typeface="Nirmala UI"/>
                        </a:rPr>
                        <a:t>B.Sc. in Mechanical Engineering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/>
                          <a:cs typeface="Nirmala UI"/>
                        </a:rPr>
                        <a:t>30 years of operational experience in large-scale  energy assets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/>
                          <a:cs typeface="Nirmala UI"/>
                        </a:rPr>
                        <a:t>Executive VP of Cenovus   Energy previously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500"/>
                        </a:spcAft>
                      </a:pPr>
                      <a:r>
                        <a:rPr lang="en-CA" sz="1100" u="sng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Description</a:t>
                      </a:r>
                      <a:endParaRPr lang="en-CA" sz="11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Joined Teck in 1995 and was appointed CFO in 2005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B.Sc. In Geology from  McMaster University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CPA holder and Commerce degree from UBC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8108783"/>
                  </a:ext>
                </a:extLst>
              </a:tr>
              <a:tr h="418076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b="0" u="sng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Compensation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b="0" u="none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Options - $2,973,000</a:t>
                      </a:r>
                    </a:p>
                    <a:p>
                      <a:pPr marL="0" indent="0" algn="ctr">
                        <a:lnSpc>
                          <a:spcPct val="100000"/>
                        </a:lnSpc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CA" sz="1100" b="0" u="none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PSU - $2,974,200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 b="0" u="sng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Compensation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/>
                          <a:cs typeface="Nirmala UI"/>
                        </a:rPr>
                        <a:t>N/A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endParaRPr lang="en-CA" sz="1100">
                        <a:latin typeface="Nirmala UI"/>
                        <a:cs typeface="Nirmala UI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 b="0" u="sng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Compensation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/>
                          <a:cs typeface="Nirmala UI"/>
                        </a:rPr>
                        <a:t>N/A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endParaRPr lang="en-CA" sz="1100">
                        <a:latin typeface="Nirmala UI"/>
                        <a:cs typeface="Nirmala UI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 b="0" u="sng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Compensation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Options - $780,100</a:t>
                      </a: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500"/>
                        </a:spcAft>
                      </a:pPr>
                      <a:r>
                        <a:rPr lang="en-CA" sz="11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PSU - 775,200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909126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Management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1974F8-414F-4CB2-9893-64BD44760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9C287BE-4DFC-4C10-B2C4-3E1DB0E83122}"/>
              </a:ext>
            </a:extLst>
          </p:cNvPr>
          <p:cNvGrpSpPr/>
          <p:nvPr/>
        </p:nvGrpSpPr>
        <p:grpSpPr>
          <a:xfrm>
            <a:off x="186020" y="1482146"/>
            <a:ext cx="8774135" cy="2853937"/>
            <a:chOff x="186020" y="1595690"/>
            <a:chExt cx="8774135" cy="28539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99DA81-7F9C-4041-9FBD-36F36E6AC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020" y="1595690"/>
              <a:ext cx="2176272" cy="28539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780A689-368B-4E4B-8FAA-F93BF1EB1B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7"/>
            <a:stretch/>
          </p:blipFill>
          <p:spPr>
            <a:xfrm>
              <a:off x="2382617" y="1595690"/>
              <a:ext cx="2176272" cy="28539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5B55846-A81F-41FC-8F32-094030835C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7"/>
            <a:stretch/>
          </p:blipFill>
          <p:spPr>
            <a:xfrm>
              <a:off x="4585148" y="1595690"/>
              <a:ext cx="2176272" cy="285393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81CCF4-A09D-4B62-9071-E3D1AE84F9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7"/>
            <a:stretch/>
          </p:blipFill>
          <p:spPr>
            <a:xfrm>
              <a:off x="6783883" y="1595690"/>
              <a:ext cx="2176272" cy="2853937"/>
            </a:xfrm>
            <a:prstGeom prst="rect">
              <a:avLst/>
            </a:prstGeom>
            <a:ln>
              <a:noFill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31950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Consolidated Income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52AE1-1EF6-4F8F-B6F6-8AEFACA56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82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Consolidated Cash Flow Statement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9D82F0-DBB5-46D3-A8FD-C4449EA9B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96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E50B0-1DFF-4F14-AABB-724F2E57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Consolidated Balance Sheet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6CB185-761C-4EB2-9402-9B3E82DE3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C1BDAE-ECC9-45D0-ABD9-5FC871637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84A780-1E5E-4DF0-82A0-69E6A86E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5563BB-AF55-4A0C-8247-2E8BD2CAD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023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A1EF-4AFF-4D77-9864-A7412F5F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Company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0AFA-0016-4309-995D-27E2FCF7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F9F1-756D-434E-9888-0686C9C8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1517D-56C7-46A4-BB2F-CB251476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6C80-7D16-4ABA-B9E0-AE34841E2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D1363-8730-43D0-8E14-FD0625B444E7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8" name="Content Placeholder 22">
              <a:extLst>
                <a:ext uri="{FF2B5EF4-FFF2-40B4-BE49-F238E27FC236}">
                  <a16:creationId xmlns:a16="http://schemas.microsoft.com/office/drawing/2014/main" id="{E3F61D8F-3854-4FD9-AC63-E19BD2C4BECE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Company Overview</a:t>
              </a:r>
              <a:endParaRPr lang="en-CA" b="1"/>
            </a:p>
          </p:txBody>
        </p:sp>
        <p:sp>
          <p:nvSpPr>
            <p:cNvPr id="9" name="Content Placeholder 22">
              <a:extLst>
                <a:ext uri="{FF2B5EF4-FFF2-40B4-BE49-F238E27FC236}">
                  <a16:creationId xmlns:a16="http://schemas.microsoft.com/office/drawing/2014/main" id="{8F1D02EC-D32A-4B0D-965A-429513B48B30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Industry Overview</a:t>
              </a:r>
              <a:endParaRPr lang="en-CA"/>
            </a:p>
          </p:txBody>
        </p:sp>
        <p:sp>
          <p:nvSpPr>
            <p:cNvPr id="10" name="Content Placeholder 22">
              <a:extLst>
                <a:ext uri="{FF2B5EF4-FFF2-40B4-BE49-F238E27FC236}">
                  <a16:creationId xmlns:a16="http://schemas.microsoft.com/office/drawing/2014/main" id="{0B8C94F7-651B-48E1-B3F0-284BEBBDB108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Operations</a:t>
              </a:r>
              <a:endParaRPr lang="en-CA"/>
            </a:p>
          </p:txBody>
        </p:sp>
        <p:sp>
          <p:nvSpPr>
            <p:cNvPr id="11" name="Content Placeholder 22">
              <a:extLst>
                <a:ext uri="{FF2B5EF4-FFF2-40B4-BE49-F238E27FC236}">
                  <a16:creationId xmlns:a16="http://schemas.microsoft.com/office/drawing/2014/main" id="{A8C64B6E-D632-4816-AAD1-4336DEAEAD79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Investment Theses</a:t>
              </a:r>
              <a:endParaRPr lang="en-CA"/>
            </a:p>
          </p:txBody>
        </p:sp>
        <p:sp>
          <p:nvSpPr>
            <p:cNvPr id="12" name="Content Placeholder 22">
              <a:extLst>
                <a:ext uri="{FF2B5EF4-FFF2-40B4-BE49-F238E27FC236}">
                  <a16:creationId xmlns:a16="http://schemas.microsoft.com/office/drawing/2014/main" id="{F024E1FA-2731-4879-B257-283940312AFE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Financial Analysis</a:t>
              </a:r>
              <a:endParaRPr lang="en-CA"/>
            </a:p>
          </p:txBody>
        </p:sp>
        <p:sp>
          <p:nvSpPr>
            <p:cNvPr id="13" name="Content Placeholder 22">
              <a:extLst>
                <a:ext uri="{FF2B5EF4-FFF2-40B4-BE49-F238E27FC236}">
                  <a16:creationId xmlns:a16="http://schemas.microsoft.com/office/drawing/2014/main" id="{76C4C149-9714-45A9-879B-61E6E7DF296E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Risks &amp; Catalysts</a:t>
              </a:r>
              <a:endParaRPr lang="en-CA"/>
            </a:p>
          </p:txBody>
        </p:sp>
        <p:sp>
          <p:nvSpPr>
            <p:cNvPr id="14" name="Content Placeholder 22">
              <a:extLst>
                <a:ext uri="{FF2B5EF4-FFF2-40B4-BE49-F238E27FC236}">
                  <a16:creationId xmlns:a16="http://schemas.microsoft.com/office/drawing/2014/main" id="{396C531D-6E2B-44FB-8AC1-82D38521C89D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Conclusion</a:t>
              </a:r>
              <a:endParaRPr lang="en-CA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AB355A7-901A-45EF-A333-351E1F5AE989}"/>
              </a:ext>
            </a:extLst>
          </p:cNvPr>
          <p:cNvSpPr txBox="1"/>
          <p:nvPr/>
        </p:nvSpPr>
        <p:spPr>
          <a:xfrm>
            <a:off x="174069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Company Snapshot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6E75A8-45F3-4B74-A15F-4826BB183632}"/>
              </a:ext>
            </a:extLst>
          </p:cNvPr>
          <p:cNvSpPr txBox="1"/>
          <p:nvPr/>
        </p:nvSpPr>
        <p:spPr>
          <a:xfrm>
            <a:off x="4627397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Revenue Breakdown – LT Favourable Markets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B142B0-B072-4487-AD29-4C883B6EF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E9C2232-DA9E-497F-BDAB-D9857CA56550}"/>
              </a:ext>
            </a:extLst>
          </p:cNvPr>
          <p:cNvSpPr txBox="1"/>
          <p:nvPr/>
        </p:nvSpPr>
        <p:spPr>
          <a:xfrm>
            <a:off x="174069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Geography Breakdown – Stable Geopolitics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C74055D-90CE-442D-A475-B7B8063AF06D}"/>
              </a:ext>
            </a:extLst>
          </p:cNvPr>
          <p:cNvSpPr txBox="1"/>
          <p:nvPr/>
        </p:nvSpPr>
        <p:spPr>
          <a:xfrm>
            <a:off x="4626533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Historical Growth – Strong Sales and Efficiency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0EBC73-102A-4898-AF04-572DDAAC6CDD}"/>
              </a:ext>
            </a:extLst>
          </p:cNvPr>
          <p:cNvSpPr txBox="1"/>
          <p:nvPr/>
        </p:nvSpPr>
        <p:spPr>
          <a:xfrm>
            <a:off x="174068" y="854446"/>
            <a:ext cx="434340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12395" indent="-112395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CA" sz="1000">
                <a:latin typeface="Nirmala UI"/>
                <a:cs typeface="Nirmala UI"/>
              </a:rPr>
              <a:t>Teck Resources one of the worlds leading diversified mining companies</a:t>
            </a:r>
            <a:endParaRPr lang="en-US">
              <a:latin typeface="Nirmala UI"/>
              <a:cs typeface="Nirmala UI"/>
            </a:endParaRPr>
          </a:p>
          <a:p>
            <a:pPr marL="112395" indent="-112395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CA" sz="1000">
                <a:latin typeface="Nirmala UI"/>
                <a:cs typeface="Nirmala UI"/>
              </a:rPr>
              <a:t>The company primarily produces metallurgical/coking (steelmaking coal) zinc and copper, with molybdenum, lead, and silver by-products</a:t>
            </a:r>
          </a:p>
          <a:p>
            <a:pPr marL="112395" indent="-112395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CA" sz="1000">
                <a:latin typeface="Nirmala UI"/>
                <a:cs typeface="Nirmala UI"/>
              </a:rPr>
              <a:t>Recent production has begun in the Canadian oil sector and significant future developments are underway in the Chilean copper industry</a:t>
            </a:r>
          </a:p>
          <a:p>
            <a:pPr marL="112395" indent="-112395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CA" sz="1000">
                <a:latin typeface="Nirmala UI"/>
                <a:cs typeface="Nirmala UI"/>
              </a:rPr>
              <a:t>Teck Resources was founded in 1962 and is headquartered in Canada</a:t>
            </a:r>
          </a:p>
        </p:txBody>
      </p:sp>
      <p:graphicFrame>
        <p:nvGraphicFramePr>
          <p:cNvPr id="151" name="Chart 150">
            <a:extLst>
              <a:ext uri="{FF2B5EF4-FFF2-40B4-BE49-F238E27FC236}">
                <a16:creationId xmlns:a16="http://schemas.microsoft.com/office/drawing/2014/main" id="{1683EFCE-DCD3-465D-B709-D06DDB3F3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7288929"/>
              </p:ext>
            </p:extLst>
          </p:nvPr>
        </p:nvGraphicFramePr>
        <p:xfrm>
          <a:off x="4706032" y="4267200"/>
          <a:ext cx="2057400" cy="1825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4" name="Chart 153">
            <a:extLst>
              <a:ext uri="{FF2B5EF4-FFF2-40B4-BE49-F238E27FC236}">
                <a16:creationId xmlns:a16="http://schemas.microsoft.com/office/drawing/2014/main" id="{072CFF18-111F-497C-83B3-C7981C16DA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938023"/>
              </p:ext>
            </p:extLst>
          </p:nvPr>
        </p:nvGraphicFramePr>
        <p:xfrm>
          <a:off x="6894909" y="4105146"/>
          <a:ext cx="2057400" cy="2002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5" name="TextBox 154">
            <a:extLst>
              <a:ext uri="{FF2B5EF4-FFF2-40B4-BE49-F238E27FC236}">
                <a16:creationId xmlns:a16="http://schemas.microsoft.com/office/drawing/2014/main" id="{9767920E-862B-4CC8-A673-E68C91DE675E}"/>
              </a:ext>
            </a:extLst>
          </p:cNvPr>
          <p:cNvSpPr txBox="1"/>
          <p:nvPr/>
        </p:nvSpPr>
        <p:spPr>
          <a:xfrm>
            <a:off x="4706031" y="3642183"/>
            <a:ext cx="2057400" cy="219456"/>
          </a:xfrm>
          <a:prstGeom prst="roundRect">
            <a:avLst>
              <a:gd name="adj" fmla="val 10181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1100" b="1">
                <a:latin typeface="Nirmala UI" panose="020B0502040204020203" pitchFamily="34" charset="0"/>
                <a:cs typeface="Nirmala UI" panose="020B0502040204020203" pitchFamily="34" charset="0"/>
              </a:rPr>
              <a:t>Revenue</a:t>
            </a:r>
            <a:r>
              <a:rPr lang="en-CA" sz="1000">
                <a:latin typeface="Nirmala UI" panose="020B0502040204020203" pitchFamily="34" charset="0"/>
                <a:cs typeface="Nirmala UI" panose="020B0502040204020203" pitchFamily="34" charset="0"/>
              </a:rPr>
              <a:t> (billions C$)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F7CB3159-35BC-4333-808F-129E0ABF631F}"/>
              </a:ext>
            </a:extLst>
          </p:cNvPr>
          <p:cNvSpPr txBox="1"/>
          <p:nvPr/>
        </p:nvSpPr>
        <p:spPr>
          <a:xfrm>
            <a:off x="6825377" y="3642183"/>
            <a:ext cx="2057400" cy="219456"/>
          </a:xfrm>
          <a:prstGeom prst="roundRect">
            <a:avLst>
              <a:gd name="adj" fmla="val 10181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1100" b="1">
                <a:latin typeface="Nirmala UI" panose="020B0502040204020203" pitchFamily="34" charset="0"/>
                <a:cs typeface="Nirmala UI" panose="020B0502040204020203" pitchFamily="34" charset="0"/>
              </a:rPr>
              <a:t>EBITDA</a:t>
            </a:r>
            <a:r>
              <a:rPr lang="en-CA" sz="1100">
                <a:latin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CA" sz="1000">
                <a:latin typeface="Nirmala UI" panose="020B0502040204020203" pitchFamily="34" charset="0"/>
                <a:cs typeface="Nirmala UI" panose="020B0502040204020203" pitchFamily="34" charset="0"/>
              </a:rPr>
              <a:t>(billions C$)</a:t>
            </a:r>
          </a:p>
        </p:txBody>
      </p:sp>
      <p:sp>
        <p:nvSpPr>
          <p:cNvPr id="158" name="Arrow: Bent-Up 157">
            <a:extLst>
              <a:ext uri="{FF2B5EF4-FFF2-40B4-BE49-F238E27FC236}">
                <a16:creationId xmlns:a16="http://schemas.microsoft.com/office/drawing/2014/main" id="{B043F19D-2955-4C6A-92A4-6EE20831B8D4}"/>
              </a:ext>
            </a:extLst>
          </p:cNvPr>
          <p:cNvSpPr/>
          <p:nvPr/>
        </p:nvSpPr>
        <p:spPr>
          <a:xfrm rot="5400000" flipH="1">
            <a:off x="5317068" y="3450692"/>
            <a:ext cx="886968" cy="1737360"/>
          </a:xfrm>
          <a:prstGeom prst="bentUpArrow">
            <a:avLst>
              <a:gd name="adj1" fmla="val 16232"/>
              <a:gd name="adj2" fmla="val 15807"/>
              <a:gd name="adj3" fmla="val 2224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9" name="Arrow: Bent-Up 158">
            <a:extLst>
              <a:ext uri="{FF2B5EF4-FFF2-40B4-BE49-F238E27FC236}">
                <a16:creationId xmlns:a16="http://schemas.microsoft.com/office/drawing/2014/main" id="{9C5B4F0F-3D24-4E32-8966-9CB13C1727CB}"/>
              </a:ext>
            </a:extLst>
          </p:cNvPr>
          <p:cNvSpPr/>
          <p:nvPr/>
        </p:nvSpPr>
        <p:spPr>
          <a:xfrm rot="5400000" flipH="1">
            <a:off x="7340497" y="3621991"/>
            <a:ext cx="1229512" cy="1737306"/>
          </a:xfrm>
          <a:prstGeom prst="bentUpArrow">
            <a:avLst>
              <a:gd name="adj1" fmla="val 11519"/>
              <a:gd name="adj2" fmla="val 10994"/>
              <a:gd name="adj3" fmla="val 1530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2AF60E6-4B0C-46FA-94F2-7E672B4901A7}"/>
              </a:ext>
            </a:extLst>
          </p:cNvPr>
          <p:cNvSpPr txBox="1"/>
          <p:nvPr/>
        </p:nvSpPr>
        <p:spPr>
          <a:xfrm>
            <a:off x="4771868" y="3899305"/>
            <a:ext cx="780368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11% CAGR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011949E4-9672-4F9D-AA5A-8C9F56B714FE}"/>
              </a:ext>
            </a:extLst>
          </p:cNvPr>
          <p:cNvSpPr txBox="1"/>
          <p:nvPr/>
        </p:nvSpPr>
        <p:spPr>
          <a:xfrm>
            <a:off x="6960711" y="3895891"/>
            <a:ext cx="780368" cy="23083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31% CAGR</a:t>
            </a: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F399E177-69FA-463C-88D3-65F6C107F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4731" y="3031878"/>
            <a:ext cx="2286000" cy="218872"/>
          </a:xfrm>
          <a:prstGeom prst="rect">
            <a:avLst/>
          </a:prstGeom>
        </p:spPr>
      </p:pic>
      <p:grpSp>
        <p:nvGrpSpPr>
          <p:cNvPr id="175" name="Group 174">
            <a:extLst>
              <a:ext uri="{FF2B5EF4-FFF2-40B4-BE49-F238E27FC236}">
                <a16:creationId xmlns:a16="http://schemas.microsoft.com/office/drawing/2014/main" id="{1396C8EF-A201-4453-AB2A-706D04E66BAC}"/>
              </a:ext>
            </a:extLst>
          </p:cNvPr>
          <p:cNvGrpSpPr/>
          <p:nvPr/>
        </p:nvGrpSpPr>
        <p:grpSpPr>
          <a:xfrm>
            <a:off x="4535957" y="766482"/>
            <a:ext cx="4547060" cy="2286000"/>
            <a:chOff x="4535957" y="766482"/>
            <a:chExt cx="4547060" cy="2286000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BEDF05A-6665-404C-9BD4-5AF6B0484CF1}"/>
                </a:ext>
              </a:extLst>
            </p:cNvPr>
            <p:cNvGrpSpPr/>
            <p:nvPr/>
          </p:nvGrpSpPr>
          <p:grpSpPr>
            <a:xfrm>
              <a:off x="4535957" y="766482"/>
              <a:ext cx="4547060" cy="2286000"/>
              <a:chOff x="4429448" y="564354"/>
              <a:chExt cx="4547060" cy="2286000"/>
            </a:xfrm>
          </p:grpSpPr>
          <p:graphicFrame>
            <p:nvGraphicFramePr>
              <p:cNvPr id="165" name="Chart 164">
                <a:extLst>
                  <a:ext uri="{FF2B5EF4-FFF2-40B4-BE49-F238E27FC236}">
                    <a16:creationId xmlns:a16="http://schemas.microsoft.com/office/drawing/2014/main" id="{B28C3B91-2CEB-4B1D-8727-C5F540BA582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82251319"/>
                  </p:ext>
                </p:extLst>
              </p:nvPr>
            </p:nvGraphicFramePr>
            <p:xfrm>
              <a:off x="4429448" y="564354"/>
              <a:ext cx="2286000" cy="2286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168" name="Chart 167">
                <a:extLst>
                  <a:ext uri="{FF2B5EF4-FFF2-40B4-BE49-F238E27FC236}">
                    <a16:creationId xmlns:a16="http://schemas.microsoft.com/office/drawing/2014/main" id="{B55FF5C6-DB67-4C78-9761-4A7F89D007B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01387365"/>
                  </p:ext>
                </p:extLst>
              </p:nvPr>
            </p:nvGraphicFramePr>
            <p:xfrm>
              <a:off x="6690508" y="564354"/>
              <a:ext cx="2286000" cy="22860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86B2607-D9DF-4790-BFCE-90F880CE1779}"/>
                </a:ext>
              </a:extLst>
            </p:cNvPr>
            <p:cNvSpPr txBox="1"/>
            <p:nvPr/>
          </p:nvSpPr>
          <p:spPr>
            <a:xfrm>
              <a:off x="5188162" y="1606164"/>
              <a:ext cx="981589" cy="60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>
                  <a:latin typeface="Nirmala UI" panose="020B0502040204020203" pitchFamily="34" charset="0"/>
                  <a:cs typeface="Nirmala UI" panose="020B0502040204020203" pitchFamily="34" charset="0"/>
                </a:rPr>
                <a:t>2019E Revenue</a:t>
              </a:r>
            </a:p>
            <a:p>
              <a:pPr algn="ctr">
                <a:lnSpc>
                  <a:spcPct val="150000"/>
                </a:lnSpc>
              </a:pPr>
              <a:r>
                <a:rPr lang="en-CA" sz="1000" b="1">
                  <a:latin typeface="Nirmala UI" panose="020B0502040204020203" pitchFamily="34" charset="0"/>
                  <a:cs typeface="Nirmala UI" panose="020B0502040204020203" pitchFamily="34" charset="0"/>
                </a:rPr>
                <a:t>~$13.2B</a:t>
              </a: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57FC8774-DD10-4140-93C9-BDB754BC7AEE}"/>
                </a:ext>
              </a:extLst>
            </p:cNvPr>
            <p:cNvSpPr txBox="1"/>
            <p:nvPr/>
          </p:nvSpPr>
          <p:spPr>
            <a:xfrm>
              <a:off x="7461692" y="1612610"/>
              <a:ext cx="956649" cy="6022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1000" b="1">
                  <a:latin typeface="Nirmala UI" panose="020B0502040204020203" pitchFamily="34" charset="0"/>
                  <a:cs typeface="Nirmala UI" panose="020B0502040204020203" pitchFamily="34" charset="0"/>
                </a:rPr>
                <a:t>2023E Revenue</a:t>
              </a:r>
            </a:p>
            <a:p>
              <a:pPr algn="ctr">
                <a:lnSpc>
                  <a:spcPct val="150000"/>
                </a:lnSpc>
              </a:pPr>
              <a:r>
                <a:rPr lang="en-CA" sz="1000" b="1">
                  <a:latin typeface="Nirmala UI" panose="020B0502040204020203" pitchFamily="34" charset="0"/>
                  <a:cs typeface="Nirmala UI" panose="020B0502040204020203" pitchFamily="34" charset="0"/>
                </a:rPr>
                <a:t>~$14.1B</a:t>
              </a:r>
            </a:p>
          </p:txBody>
        </p:sp>
      </p:grpSp>
      <p:sp>
        <p:nvSpPr>
          <p:cNvPr id="176" name="TextBox 175">
            <a:extLst>
              <a:ext uri="{FF2B5EF4-FFF2-40B4-BE49-F238E27FC236}">
                <a16:creationId xmlns:a16="http://schemas.microsoft.com/office/drawing/2014/main" id="{2E256AD1-8E3C-43A9-A492-FEEAC395A266}"/>
              </a:ext>
            </a:extLst>
          </p:cNvPr>
          <p:cNvSpPr txBox="1"/>
          <p:nvPr/>
        </p:nvSpPr>
        <p:spPr>
          <a:xfrm>
            <a:off x="261224" y="3639711"/>
            <a:ext cx="2057400" cy="219456"/>
          </a:xfrm>
          <a:prstGeom prst="roundRect">
            <a:avLst>
              <a:gd name="adj" fmla="val 10181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1100" b="1">
                <a:latin typeface="Nirmala UI" panose="020B0502040204020203" pitchFamily="34" charset="0"/>
                <a:cs typeface="Nirmala UI" panose="020B0502040204020203" pitchFamily="34" charset="0"/>
              </a:rPr>
              <a:t>Mine Locations</a:t>
            </a:r>
            <a:endParaRPr lang="en-CA" sz="1000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A88940A9-1F51-4C35-BF44-2E2B40DE77A1}"/>
              </a:ext>
            </a:extLst>
          </p:cNvPr>
          <p:cNvSpPr txBox="1"/>
          <p:nvPr/>
        </p:nvSpPr>
        <p:spPr>
          <a:xfrm>
            <a:off x="2380570" y="3639711"/>
            <a:ext cx="2057400" cy="219456"/>
          </a:xfrm>
          <a:prstGeom prst="roundRect">
            <a:avLst>
              <a:gd name="adj" fmla="val 10181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1100" b="1">
                <a:latin typeface="Nirmala UI" panose="020B0502040204020203" pitchFamily="34" charset="0"/>
                <a:cs typeface="Nirmala UI" panose="020B0502040204020203" pitchFamily="34" charset="0"/>
              </a:rPr>
              <a:t>Diversified Buyers</a:t>
            </a:r>
            <a:endParaRPr lang="en-CA" sz="1000"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BC2FD90-EE44-4C7E-8973-6B7821E21736}"/>
              </a:ext>
            </a:extLst>
          </p:cNvPr>
          <p:cNvGrpSpPr/>
          <p:nvPr/>
        </p:nvGrpSpPr>
        <p:grpSpPr>
          <a:xfrm>
            <a:off x="2380823" y="3907268"/>
            <a:ext cx="2245371" cy="2136729"/>
            <a:chOff x="2865370" y="3922496"/>
            <a:chExt cx="2245371" cy="2136729"/>
          </a:xfrm>
        </p:grpSpPr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624BD923-172B-4C05-AC76-040C1095FC14}"/>
                </a:ext>
              </a:extLst>
            </p:cNvPr>
            <p:cNvGrpSpPr/>
            <p:nvPr/>
          </p:nvGrpSpPr>
          <p:grpSpPr>
            <a:xfrm>
              <a:off x="2865370" y="3972334"/>
              <a:ext cx="347239" cy="2070912"/>
              <a:chOff x="2865370" y="3972334"/>
              <a:chExt cx="347239" cy="2070912"/>
            </a:xfrm>
          </p:grpSpPr>
          <p:pic>
            <p:nvPicPr>
              <p:cNvPr id="195" name="Picture 194">
                <a:extLst>
                  <a:ext uri="{FF2B5EF4-FFF2-40B4-BE49-F238E27FC236}">
                    <a16:creationId xmlns:a16="http://schemas.microsoft.com/office/drawing/2014/main" id="{D21FA261-AF20-4C0E-ACFE-A4195DFC46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9014" y="3972334"/>
                <a:ext cx="342985" cy="228600"/>
              </a:xfrm>
              <a:prstGeom prst="rect">
                <a:avLst/>
              </a:prstGeom>
            </p:spPr>
          </p:pic>
          <p:pic>
            <p:nvPicPr>
              <p:cNvPr id="199" name="Picture 198">
                <a:extLst>
                  <a:ext uri="{FF2B5EF4-FFF2-40B4-BE49-F238E27FC236}">
                    <a16:creationId xmlns:a16="http://schemas.microsoft.com/office/drawing/2014/main" id="{B2A2FB52-9A08-45A3-BA4F-580A805A96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9014" y="4268952"/>
                <a:ext cx="342900" cy="228600"/>
              </a:xfrm>
              <a:prstGeom prst="rect">
                <a:avLst/>
              </a:prstGeom>
            </p:spPr>
          </p:pic>
          <p:pic>
            <p:nvPicPr>
              <p:cNvPr id="201" name="Picture 200">
                <a:extLst>
                  <a:ext uri="{FF2B5EF4-FFF2-40B4-BE49-F238E27FC236}">
                    <a16:creationId xmlns:a16="http://schemas.microsoft.com/office/drawing/2014/main" id="{5D9A6ADB-767D-498A-BC93-66058A2086B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10457"/>
              <a:stretch/>
            </p:blipFill>
            <p:spPr>
              <a:xfrm>
                <a:off x="2868319" y="4574481"/>
                <a:ext cx="344290" cy="228600"/>
              </a:xfrm>
              <a:prstGeom prst="rect">
                <a:avLst/>
              </a:prstGeom>
            </p:spPr>
          </p:pic>
          <p:pic>
            <p:nvPicPr>
              <p:cNvPr id="203" name="Picture 202">
                <a:extLst>
                  <a:ext uri="{FF2B5EF4-FFF2-40B4-BE49-F238E27FC236}">
                    <a16:creationId xmlns:a16="http://schemas.microsoft.com/office/drawing/2014/main" id="{8CCD1EE8-1FD5-4F96-A576-C2F5F8308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6750" y="4869919"/>
                <a:ext cx="345601" cy="228600"/>
              </a:xfrm>
              <a:prstGeom prst="rect">
                <a:avLst/>
              </a:prstGeom>
            </p:spPr>
          </p:pic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EE0EC40D-4F2E-4AC9-BD9F-D85A5AFF9F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9304" y="5188663"/>
                <a:ext cx="342610" cy="228600"/>
              </a:xfrm>
              <a:prstGeom prst="rect">
                <a:avLst/>
              </a:prstGeom>
            </p:spPr>
          </p:pic>
          <p:pic>
            <p:nvPicPr>
              <p:cNvPr id="209" name="Picture 208">
                <a:extLst>
                  <a:ext uri="{FF2B5EF4-FFF2-40B4-BE49-F238E27FC236}">
                    <a16:creationId xmlns:a16="http://schemas.microsoft.com/office/drawing/2014/main" id="{FD1F1FE3-3AF0-4E3F-9AC1-318992469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5370" y="5483738"/>
                <a:ext cx="342986" cy="228600"/>
              </a:xfrm>
              <a:prstGeom prst="rect">
                <a:avLst/>
              </a:prstGeom>
            </p:spPr>
          </p:pic>
          <p:pic>
            <p:nvPicPr>
              <p:cNvPr id="211" name="Picture 210">
                <a:extLst>
                  <a:ext uri="{FF2B5EF4-FFF2-40B4-BE49-F238E27FC236}">
                    <a16:creationId xmlns:a16="http://schemas.microsoft.com/office/drawing/2014/main" id="{2EEA353B-0AFB-418D-B1FC-56D38C2E36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24" r="6793"/>
              <a:stretch/>
            </p:blipFill>
            <p:spPr>
              <a:xfrm>
                <a:off x="2891267" y="5768926"/>
                <a:ext cx="299826" cy="274320"/>
              </a:xfrm>
              <a:prstGeom prst="rect">
                <a:avLst/>
              </a:prstGeom>
            </p:spPr>
          </p:pic>
        </p:grpSp>
        <p:graphicFrame>
          <p:nvGraphicFramePr>
            <p:cNvPr id="214" name="Chart 213">
              <a:extLst>
                <a:ext uri="{FF2B5EF4-FFF2-40B4-BE49-F238E27FC236}">
                  <a16:creationId xmlns:a16="http://schemas.microsoft.com/office/drawing/2014/main" id="{826296DA-86B5-4C8E-A759-35A72DEF00D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22522617"/>
                </p:ext>
              </p:extLst>
            </p:nvPr>
          </p:nvGraphicFramePr>
          <p:xfrm>
            <a:off x="3080816" y="3922496"/>
            <a:ext cx="2029925" cy="213672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EA500A-1087-4215-B136-FFFC7486F8DD}"/>
              </a:ext>
            </a:extLst>
          </p:cNvPr>
          <p:cNvGrpSpPr/>
          <p:nvPr/>
        </p:nvGrpSpPr>
        <p:grpSpPr>
          <a:xfrm>
            <a:off x="279626" y="3915350"/>
            <a:ext cx="2426836" cy="2220733"/>
            <a:chOff x="199875" y="3908267"/>
            <a:chExt cx="2316556" cy="2220733"/>
          </a:xfrm>
        </p:grpSpPr>
        <p:graphicFrame>
          <p:nvGraphicFramePr>
            <p:cNvPr id="219" name="Chart 218">
              <a:extLst>
                <a:ext uri="{FF2B5EF4-FFF2-40B4-BE49-F238E27FC236}">
                  <a16:creationId xmlns:a16="http://schemas.microsoft.com/office/drawing/2014/main" id="{82619AB2-CD2C-4D06-AD06-F37D8A01ABA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45304656"/>
                </p:ext>
              </p:extLst>
            </p:nvPr>
          </p:nvGraphicFramePr>
          <p:xfrm>
            <a:off x="431263" y="3908267"/>
            <a:ext cx="2085168" cy="22207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53135EE3-4843-4537-B72F-348B22AE0EE3}"/>
                </a:ext>
              </a:extLst>
            </p:cNvPr>
            <p:cNvGrpSpPr/>
            <p:nvPr/>
          </p:nvGrpSpPr>
          <p:grpSpPr>
            <a:xfrm>
              <a:off x="199875" y="4029444"/>
              <a:ext cx="351184" cy="1706747"/>
              <a:chOff x="199875" y="4029444"/>
              <a:chExt cx="351184" cy="1706747"/>
            </a:xfrm>
          </p:grpSpPr>
          <p:pic>
            <p:nvPicPr>
              <p:cNvPr id="220" name="Picture 219">
                <a:extLst>
                  <a:ext uri="{FF2B5EF4-FFF2-40B4-BE49-F238E27FC236}">
                    <a16:creationId xmlns:a16="http://schemas.microsoft.com/office/drawing/2014/main" id="{0F20EBCE-8602-43BF-BADC-58291C8C8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555" y="4029444"/>
                <a:ext cx="342610" cy="228600"/>
              </a:xfrm>
              <a:prstGeom prst="rect">
                <a:avLst/>
              </a:prstGeom>
            </p:spPr>
          </p:pic>
          <p:pic>
            <p:nvPicPr>
              <p:cNvPr id="221" name="Picture 220">
                <a:extLst>
                  <a:ext uri="{FF2B5EF4-FFF2-40B4-BE49-F238E27FC236}">
                    <a16:creationId xmlns:a16="http://schemas.microsoft.com/office/drawing/2014/main" id="{A7BA5278-4BC4-43F7-B30E-9C2D349EB8B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10457"/>
              <a:stretch/>
            </p:blipFill>
            <p:spPr>
              <a:xfrm>
                <a:off x="222414" y="5012000"/>
                <a:ext cx="328645" cy="228600"/>
              </a:xfrm>
              <a:prstGeom prst="rect">
                <a:avLst/>
              </a:prstGeom>
            </p:spPr>
          </p:pic>
          <p:pic>
            <p:nvPicPr>
              <p:cNvPr id="223" name="Picture 222">
                <a:extLst>
                  <a:ext uri="{FF2B5EF4-FFF2-40B4-BE49-F238E27FC236}">
                    <a16:creationId xmlns:a16="http://schemas.microsoft.com/office/drawing/2014/main" id="{AB11DE7B-9371-4B19-ACF9-ECF4352085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1179" y="4530391"/>
                <a:ext cx="342986" cy="228600"/>
              </a:xfrm>
              <a:prstGeom prst="rect">
                <a:avLst/>
              </a:prstGeom>
            </p:spPr>
          </p:pic>
          <p:pic>
            <p:nvPicPr>
              <p:cNvPr id="226" name="Picture 225">
                <a:extLst>
                  <a:ext uri="{FF2B5EF4-FFF2-40B4-BE49-F238E27FC236}">
                    <a16:creationId xmlns:a16="http://schemas.microsoft.com/office/drawing/2014/main" id="{A99442ED-8D4A-4B13-A924-E12EF5A360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875" y="5507591"/>
                <a:ext cx="342604" cy="228600"/>
              </a:xfrm>
              <a:prstGeom prst="rect">
                <a:avLst/>
              </a:prstGeom>
            </p:spPr>
          </p:pic>
        </p:grpSp>
      </p:grp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AD9A4858-C5AA-4FFB-8EBA-FE2C178087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128357"/>
              </p:ext>
            </p:extLst>
          </p:nvPr>
        </p:nvGraphicFramePr>
        <p:xfrm>
          <a:off x="266727" y="2051535"/>
          <a:ext cx="4175640" cy="125020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3910">
                  <a:extLst>
                    <a:ext uri="{9D8B030D-6E8A-4147-A177-3AD203B41FA5}">
                      <a16:colId xmlns:a16="http://schemas.microsoft.com/office/drawing/2014/main" val="1366271673"/>
                    </a:ext>
                  </a:extLst>
                </a:gridCol>
                <a:gridCol w="1043910">
                  <a:extLst>
                    <a:ext uri="{9D8B030D-6E8A-4147-A177-3AD203B41FA5}">
                      <a16:colId xmlns:a16="http://schemas.microsoft.com/office/drawing/2014/main" val="1485597756"/>
                    </a:ext>
                  </a:extLst>
                </a:gridCol>
                <a:gridCol w="1043910">
                  <a:extLst>
                    <a:ext uri="{9D8B030D-6E8A-4147-A177-3AD203B41FA5}">
                      <a16:colId xmlns:a16="http://schemas.microsoft.com/office/drawing/2014/main" val="4201474315"/>
                    </a:ext>
                  </a:extLst>
                </a:gridCol>
                <a:gridCol w="1043910">
                  <a:extLst>
                    <a:ext uri="{9D8B030D-6E8A-4147-A177-3AD203B41FA5}">
                      <a16:colId xmlns:a16="http://schemas.microsoft.com/office/drawing/2014/main" val="2884450119"/>
                    </a:ext>
                  </a:extLst>
                </a:gridCol>
              </a:tblGrid>
              <a:tr h="6251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Stock Price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$30.00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Market Cap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$17.3B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Enterprise Val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$20.2B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Dividend Yield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0.70%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4075997"/>
                  </a:ext>
                </a:extLst>
              </a:tr>
              <a:tr h="6251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52 Week Range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$24.80 - $38.25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Shares Outstd.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563.3M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LTM Revenue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$12,564M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Target Price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$40.00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5287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37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8212C2D2-EDCA-4A56-9C31-5627D2BC07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119752"/>
              </p:ext>
            </p:extLst>
          </p:nvPr>
        </p:nvGraphicFramePr>
        <p:xfrm>
          <a:off x="174069" y="907191"/>
          <a:ext cx="4895874" cy="23956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6" name="Group 55">
            <a:extLst>
              <a:ext uri="{FF2B5EF4-FFF2-40B4-BE49-F238E27FC236}">
                <a16:creationId xmlns:a16="http://schemas.microsoft.com/office/drawing/2014/main" id="{A1B8B584-D7A9-4CC6-A4D9-EA80D33328E4}"/>
              </a:ext>
            </a:extLst>
          </p:cNvPr>
          <p:cNvGrpSpPr/>
          <p:nvPr/>
        </p:nvGrpSpPr>
        <p:grpSpPr>
          <a:xfrm>
            <a:off x="4367553" y="1528804"/>
            <a:ext cx="152400" cy="200055"/>
            <a:chOff x="4716780" y="1126239"/>
            <a:chExt cx="152400" cy="20005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8C7A673-69B4-48C4-B496-3FEF8A7511BC}"/>
                </a:ext>
              </a:extLst>
            </p:cNvPr>
            <p:cNvSpPr/>
            <p:nvPr/>
          </p:nvSpPr>
          <p:spPr>
            <a:xfrm>
              <a:off x="4724400" y="1165307"/>
              <a:ext cx="128016" cy="128016"/>
            </a:xfrm>
            <a:prstGeom prst="ellipse">
              <a:avLst/>
            </a:prstGeom>
            <a:solidFill>
              <a:srgbClr val="DCCAC9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14A83EA-314E-461D-9903-D60885F5BFAA}"/>
                </a:ext>
              </a:extLst>
            </p:cNvPr>
            <p:cNvSpPr txBox="1"/>
            <p:nvPr/>
          </p:nvSpPr>
          <p:spPr>
            <a:xfrm>
              <a:off x="4716780" y="1126239"/>
              <a:ext cx="152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1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0A1EF-4AFF-4D77-9864-A7412F5F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Further Analysis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0AFA-0016-4309-995D-27E2FCF7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F9F1-756D-434E-9888-0686C9C8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1517D-56C7-46A4-BB2F-CB251476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6C80-7D16-4ABA-B9E0-AE34841E2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D1363-8730-43D0-8E14-FD0625B444E7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8" name="Content Placeholder 22">
              <a:extLst>
                <a:ext uri="{FF2B5EF4-FFF2-40B4-BE49-F238E27FC236}">
                  <a16:creationId xmlns:a16="http://schemas.microsoft.com/office/drawing/2014/main" id="{E3F61D8F-3854-4FD9-AC63-E19BD2C4BECE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Company Overview</a:t>
              </a:r>
              <a:endParaRPr lang="en-CA" b="1"/>
            </a:p>
          </p:txBody>
        </p:sp>
        <p:sp>
          <p:nvSpPr>
            <p:cNvPr id="9" name="Content Placeholder 22">
              <a:extLst>
                <a:ext uri="{FF2B5EF4-FFF2-40B4-BE49-F238E27FC236}">
                  <a16:creationId xmlns:a16="http://schemas.microsoft.com/office/drawing/2014/main" id="{8F1D02EC-D32A-4B0D-965A-429513B48B30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Industry Overview</a:t>
              </a:r>
              <a:endParaRPr lang="en-CA"/>
            </a:p>
          </p:txBody>
        </p:sp>
        <p:sp>
          <p:nvSpPr>
            <p:cNvPr id="10" name="Content Placeholder 22">
              <a:extLst>
                <a:ext uri="{FF2B5EF4-FFF2-40B4-BE49-F238E27FC236}">
                  <a16:creationId xmlns:a16="http://schemas.microsoft.com/office/drawing/2014/main" id="{0B8C94F7-651B-48E1-B3F0-284BEBBDB108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Operations</a:t>
              </a:r>
              <a:endParaRPr lang="en-CA"/>
            </a:p>
          </p:txBody>
        </p:sp>
        <p:sp>
          <p:nvSpPr>
            <p:cNvPr id="11" name="Content Placeholder 22">
              <a:extLst>
                <a:ext uri="{FF2B5EF4-FFF2-40B4-BE49-F238E27FC236}">
                  <a16:creationId xmlns:a16="http://schemas.microsoft.com/office/drawing/2014/main" id="{A8C64B6E-D632-4816-AAD1-4336DEAEAD79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Investment Theses</a:t>
              </a:r>
              <a:endParaRPr lang="en-CA"/>
            </a:p>
          </p:txBody>
        </p:sp>
        <p:sp>
          <p:nvSpPr>
            <p:cNvPr id="12" name="Content Placeholder 22">
              <a:extLst>
                <a:ext uri="{FF2B5EF4-FFF2-40B4-BE49-F238E27FC236}">
                  <a16:creationId xmlns:a16="http://schemas.microsoft.com/office/drawing/2014/main" id="{F024E1FA-2731-4879-B257-283940312AFE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Financial Analysis</a:t>
              </a:r>
              <a:endParaRPr lang="en-CA"/>
            </a:p>
          </p:txBody>
        </p:sp>
        <p:sp>
          <p:nvSpPr>
            <p:cNvPr id="13" name="Content Placeholder 22">
              <a:extLst>
                <a:ext uri="{FF2B5EF4-FFF2-40B4-BE49-F238E27FC236}">
                  <a16:creationId xmlns:a16="http://schemas.microsoft.com/office/drawing/2014/main" id="{76C4C149-9714-45A9-879B-61E6E7DF296E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Risks &amp; Catalysts</a:t>
              </a:r>
              <a:endParaRPr lang="en-CA"/>
            </a:p>
          </p:txBody>
        </p:sp>
        <p:sp>
          <p:nvSpPr>
            <p:cNvPr id="14" name="Content Placeholder 22">
              <a:extLst>
                <a:ext uri="{FF2B5EF4-FFF2-40B4-BE49-F238E27FC236}">
                  <a16:creationId xmlns:a16="http://schemas.microsoft.com/office/drawing/2014/main" id="{396C531D-6E2B-44FB-8AC1-82D38521C89D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Conclusion</a:t>
              </a:r>
              <a:endParaRPr lang="en-CA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87D20001-F30E-4874-A7F0-93F2BC4D9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D109EF-52B9-4CE5-A066-0069EE86313F}"/>
              </a:ext>
            </a:extLst>
          </p:cNvPr>
          <p:cNvSpPr txBox="1"/>
          <p:nvPr/>
        </p:nvSpPr>
        <p:spPr>
          <a:xfrm>
            <a:off x="174069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2 Year Stock Chart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E039AE-9CC6-42E6-924A-0870B1736795}"/>
              </a:ext>
            </a:extLst>
          </p:cNvPr>
          <p:cNvSpPr txBox="1"/>
          <p:nvPr/>
        </p:nvSpPr>
        <p:spPr>
          <a:xfrm>
            <a:off x="4627397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Operating Assets Summary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1B4F086-6B50-43CF-BCBA-D578A1FD2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45259"/>
              </p:ext>
            </p:extLst>
          </p:nvPr>
        </p:nvGraphicFramePr>
        <p:xfrm>
          <a:off x="188593" y="3622812"/>
          <a:ext cx="4314596" cy="2468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0899">
                  <a:extLst>
                    <a:ext uri="{9D8B030D-6E8A-4147-A177-3AD203B41FA5}">
                      <a16:colId xmlns:a16="http://schemas.microsoft.com/office/drawing/2014/main" val="702653993"/>
                    </a:ext>
                  </a:extLst>
                </a:gridCol>
                <a:gridCol w="3423697">
                  <a:extLst>
                    <a:ext uri="{9D8B030D-6E8A-4147-A177-3AD203B41FA5}">
                      <a16:colId xmlns:a16="http://schemas.microsoft.com/office/drawing/2014/main" val="423869228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Date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9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Headline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805660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lvl="1" indent="0" algn="l">
                        <a:tabLst>
                          <a:tab pos="112713" algn="l"/>
                        </a:tabLst>
                      </a:pPr>
                      <a:r>
                        <a:rPr lang="en-CA" sz="90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Feb 21, 2019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Teck Receives Investment Grade Rating from Fitch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172400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/>
                      <a:r>
                        <a:rPr lang="en-CA" sz="90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Dec 20, 2018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Teck Announces Investment in Sun Metals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215020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Dec 4, 2018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Teck Announces US $1.2B Quebrada Blanca Transaction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5978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Aug 8, 2018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Quebrada Blanca Phase 2 Receives Regulatory Approval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896093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Jan 29, 2018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Teck Announces First Oil at Fort Hills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56045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Nov 16, 2017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Teck Announces Dividend and Share Buyback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9662750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May 12, 2017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Fortis and Teck Announce Waneta Dam Agreement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61119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Apr 26, 2017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Teck Doubles Dividend and Announces Dividend Policy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05680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Feb 21, 2017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9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Teck Announces Cash Tender Offers and Consent Solicitations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457844"/>
                  </a:ext>
                </a:extLst>
              </a:tr>
            </a:tbl>
          </a:graphicData>
        </a:graphic>
      </p:graphicFrame>
      <p:grpSp>
        <p:nvGrpSpPr>
          <p:cNvPr id="26" name="Group 25">
            <a:extLst>
              <a:ext uri="{FF2B5EF4-FFF2-40B4-BE49-F238E27FC236}">
                <a16:creationId xmlns:a16="http://schemas.microsoft.com/office/drawing/2014/main" id="{35ED4CB9-D1B1-4D82-980D-2B1BF5FDECE0}"/>
              </a:ext>
            </a:extLst>
          </p:cNvPr>
          <p:cNvGrpSpPr/>
          <p:nvPr/>
        </p:nvGrpSpPr>
        <p:grpSpPr>
          <a:xfrm>
            <a:off x="69346" y="4126043"/>
            <a:ext cx="256374" cy="230832"/>
            <a:chOff x="45052" y="4235732"/>
            <a:chExt cx="256374" cy="23083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923A32D-B68E-4F30-A6E0-8EF8EFDADA02}"/>
                </a:ext>
              </a:extLst>
            </p:cNvPr>
            <p:cNvSpPr/>
            <p:nvPr/>
          </p:nvSpPr>
          <p:spPr>
            <a:xfrm>
              <a:off x="100927" y="4282568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055AC7-3BFD-4EDD-9200-11001AB366B2}"/>
                </a:ext>
              </a:extLst>
            </p:cNvPr>
            <p:cNvSpPr txBox="1"/>
            <p:nvPr/>
          </p:nvSpPr>
          <p:spPr>
            <a:xfrm>
              <a:off x="45052" y="4235732"/>
              <a:ext cx="256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b="1"/>
                <a:t>2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0CC9996-0BEC-4927-9736-7348289913D3}"/>
              </a:ext>
            </a:extLst>
          </p:cNvPr>
          <p:cNvGrpSpPr/>
          <p:nvPr/>
        </p:nvGrpSpPr>
        <p:grpSpPr>
          <a:xfrm>
            <a:off x="69916" y="3878419"/>
            <a:ext cx="256374" cy="230832"/>
            <a:chOff x="45052" y="4235732"/>
            <a:chExt cx="256374" cy="23083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96A5DC7-A003-4583-AC05-A3C5AA4C44A6}"/>
                </a:ext>
              </a:extLst>
            </p:cNvPr>
            <p:cNvSpPr/>
            <p:nvPr/>
          </p:nvSpPr>
          <p:spPr>
            <a:xfrm>
              <a:off x="100927" y="4282568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F2E8B5-C700-4D9B-9F98-824027C6DB1C}"/>
                </a:ext>
              </a:extLst>
            </p:cNvPr>
            <p:cNvSpPr txBox="1"/>
            <p:nvPr/>
          </p:nvSpPr>
          <p:spPr>
            <a:xfrm>
              <a:off x="45052" y="4235732"/>
              <a:ext cx="256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b="1"/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D935F90-5298-4251-96BE-7D7BAA0CDBA8}"/>
              </a:ext>
            </a:extLst>
          </p:cNvPr>
          <p:cNvGrpSpPr/>
          <p:nvPr/>
        </p:nvGrpSpPr>
        <p:grpSpPr>
          <a:xfrm>
            <a:off x="69361" y="4619174"/>
            <a:ext cx="256374" cy="230832"/>
            <a:chOff x="45052" y="4235732"/>
            <a:chExt cx="256374" cy="230832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704CBDD-09FD-4A42-85F7-462E499E21C5}"/>
                </a:ext>
              </a:extLst>
            </p:cNvPr>
            <p:cNvSpPr/>
            <p:nvPr/>
          </p:nvSpPr>
          <p:spPr>
            <a:xfrm>
              <a:off x="100927" y="4282568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44E854E-59EF-4807-8E72-D9D99BC400C5}"/>
                </a:ext>
              </a:extLst>
            </p:cNvPr>
            <p:cNvSpPr txBox="1"/>
            <p:nvPr/>
          </p:nvSpPr>
          <p:spPr>
            <a:xfrm>
              <a:off x="45052" y="4235732"/>
              <a:ext cx="256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b="1"/>
                <a:t>4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FEA2056-BE78-4749-A8A4-B9DF13E52069}"/>
              </a:ext>
            </a:extLst>
          </p:cNvPr>
          <p:cNvGrpSpPr/>
          <p:nvPr/>
        </p:nvGrpSpPr>
        <p:grpSpPr>
          <a:xfrm>
            <a:off x="69346" y="4864239"/>
            <a:ext cx="256374" cy="230832"/>
            <a:chOff x="45052" y="4235732"/>
            <a:chExt cx="256374" cy="230832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E45FFC9-892F-4A78-BFC1-CB605E38F1B6}"/>
                </a:ext>
              </a:extLst>
            </p:cNvPr>
            <p:cNvSpPr/>
            <p:nvPr/>
          </p:nvSpPr>
          <p:spPr>
            <a:xfrm>
              <a:off x="100927" y="4282568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E489146-8BE3-4C69-933F-8C2ADE53B5CD}"/>
                </a:ext>
              </a:extLst>
            </p:cNvPr>
            <p:cNvSpPr txBox="1"/>
            <p:nvPr/>
          </p:nvSpPr>
          <p:spPr>
            <a:xfrm>
              <a:off x="45052" y="4235732"/>
              <a:ext cx="256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b="1"/>
                <a:t>5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58D3C06-81ED-431C-982C-D77C0E0259B2}"/>
              </a:ext>
            </a:extLst>
          </p:cNvPr>
          <p:cNvGrpSpPr/>
          <p:nvPr/>
        </p:nvGrpSpPr>
        <p:grpSpPr>
          <a:xfrm>
            <a:off x="62804" y="5105973"/>
            <a:ext cx="256374" cy="230832"/>
            <a:chOff x="45052" y="4235732"/>
            <a:chExt cx="256374" cy="23083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7EEE16D-BCFE-4E19-B7AA-32B4848D7AAC}"/>
                </a:ext>
              </a:extLst>
            </p:cNvPr>
            <p:cNvSpPr/>
            <p:nvPr/>
          </p:nvSpPr>
          <p:spPr>
            <a:xfrm>
              <a:off x="100927" y="4282568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AD7A70-B880-4C6D-B4B1-2398116DEE5D}"/>
                </a:ext>
              </a:extLst>
            </p:cNvPr>
            <p:cNvSpPr txBox="1"/>
            <p:nvPr/>
          </p:nvSpPr>
          <p:spPr>
            <a:xfrm>
              <a:off x="45052" y="4235732"/>
              <a:ext cx="256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b="1"/>
                <a:t>6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9CA6C8C-DFF5-417F-AFF9-1AB6151A7ED6}"/>
              </a:ext>
            </a:extLst>
          </p:cNvPr>
          <p:cNvGrpSpPr/>
          <p:nvPr/>
        </p:nvGrpSpPr>
        <p:grpSpPr>
          <a:xfrm>
            <a:off x="73135" y="5607235"/>
            <a:ext cx="256374" cy="230832"/>
            <a:chOff x="45052" y="4235732"/>
            <a:chExt cx="256374" cy="230832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86DD2E5-375E-4C88-AC3C-3483FD880A9B}"/>
                </a:ext>
              </a:extLst>
            </p:cNvPr>
            <p:cNvSpPr/>
            <p:nvPr/>
          </p:nvSpPr>
          <p:spPr>
            <a:xfrm>
              <a:off x="100927" y="4282568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34CC82A-1075-4AC2-BF18-69ACB1C3BF30}"/>
                </a:ext>
              </a:extLst>
            </p:cNvPr>
            <p:cNvSpPr txBox="1"/>
            <p:nvPr/>
          </p:nvSpPr>
          <p:spPr>
            <a:xfrm>
              <a:off x="45052" y="4235732"/>
              <a:ext cx="256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b="1"/>
                <a:t>8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ABD963C-19E3-49A4-B06F-885785472CDC}"/>
              </a:ext>
            </a:extLst>
          </p:cNvPr>
          <p:cNvGrpSpPr/>
          <p:nvPr/>
        </p:nvGrpSpPr>
        <p:grpSpPr>
          <a:xfrm>
            <a:off x="69403" y="5848542"/>
            <a:ext cx="256374" cy="230832"/>
            <a:chOff x="45052" y="4235732"/>
            <a:chExt cx="256374" cy="230832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E317627-09D3-4190-BE5B-9A7727F189B4}"/>
                </a:ext>
              </a:extLst>
            </p:cNvPr>
            <p:cNvSpPr/>
            <p:nvPr/>
          </p:nvSpPr>
          <p:spPr>
            <a:xfrm>
              <a:off x="100927" y="4282568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38A14E2-0313-4246-87CA-C4510E94FA69}"/>
                </a:ext>
              </a:extLst>
            </p:cNvPr>
            <p:cNvSpPr txBox="1"/>
            <p:nvPr/>
          </p:nvSpPr>
          <p:spPr>
            <a:xfrm>
              <a:off x="45052" y="4235732"/>
              <a:ext cx="256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b="1"/>
                <a:t>9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DDD8284-6BC0-4746-9214-B47703AA01CB}"/>
              </a:ext>
            </a:extLst>
          </p:cNvPr>
          <p:cNvGrpSpPr/>
          <p:nvPr/>
        </p:nvGrpSpPr>
        <p:grpSpPr>
          <a:xfrm>
            <a:off x="61051" y="5354673"/>
            <a:ext cx="256374" cy="230832"/>
            <a:chOff x="45052" y="4235732"/>
            <a:chExt cx="256374" cy="230832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946C72FB-FD02-4F7B-818D-675A454D24DF}"/>
                </a:ext>
              </a:extLst>
            </p:cNvPr>
            <p:cNvSpPr/>
            <p:nvPr/>
          </p:nvSpPr>
          <p:spPr>
            <a:xfrm>
              <a:off x="100927" y="4282568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15A3D5C-6F07-40D1-BB3C-724495AE7F0B}"/>
                </a:ext>
              </a:extLst>
            </p:cNvPr>
            <p:cNvSpPr txBox="1"/>
            <p:nvPr/>
          </p:nvSpPr>
          <p:spPr>
            <a:xfrm>
              <a:off x="45052" y="4235732"/>
              <a:ext cx="256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b="1"/>
                <a:t>7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A711822-ED92-464B-AB1D-9482B03F9151}"/>
              </a:ext>
            </a:extLst>
          </p:cNvPr>
          <p:cNvGrpSpPr/>
          <p:nvPr/>
        </p:nvGrpSpPr>
        <p:grpSpPr>
          <a:xfrm>
            <a:off x="53587" y="4369181"/>
            <a:ext cx="256374" cy="230832"/>
            <a:chOff x="45052" y="4235732"/>
            <a:chExt cx="256374" cy="230832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9E61A94-8513-4C2E-BDAA-CBAEB16EFD7C}"/>
                </a:ext>
              </a:extLst>
            </p:cNvPr>
            <p:cNvSpPr/>
            <p:nvPr/>
          </p:nvSpPr>
          <p:spPr>
            <a:xfrm>
              <a:off x="100927" y="4282568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01E45CB-4C90-4FD4-AA59-54760BC6CB90}"/>
                </a:ext>
              </a:extLst>
            </p:cNvPr>
            <p:cNvSpPr txBox="1"/>
            <p:nvPr/>
          </p:nvSpPr>
          <p:spPr>
            <a:xfrm>
              <a:off x="45052" y="4235732"/>
              <a:ext cx="25637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900" b="1"/>
                <a:t>3</a:t>
              </a:r>
            </a:p>
          </p:txBody>
        </p:sp>
      </p:grpSp>
      <p:graphicFrame>
        <p:nvGraphicFramePr>
          <p:cNvPr id="53" name="Chart 52">
            <a:extLst>
              <a:ext uri="{FF2B5EF4-FFF2-40B4-BE49-F238E27FC236}">
                <a16:creationId xmlns:a16="http://schemas.microsoft.com/office/drawing/2014/main" id="{CB32AE5B-4612-44D6-B133-D318E97A96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4343804"/>
              </p:ext>
            </p:extLst>
          </p:nvPr>
        </p:nvGraphicFramePr>
        <p:xfrm>
          <a:off x="4707866" y="3663443"/>
          <a:ext cx="4196700" cy="2415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7" name="Group 56">
            <a:extLst>
              <a:ext uri="{FF2B5EF4-FFF2-40B4-BE49-F238E27FC236}">
                <a16:creationId xmlns:a16="http://schemas.microsoft.com/office/drawing/2014/main" id="{8028F85A-F320-4F18-BA65-DF0B51DCF788}"/>
              </a:ext>
            </a:extLst>
          </p:cNvPr>
          <p:cNvGrpSpPr/>
          <p:nvPr/>
        </p:nvGrpSpPr>
        <p:grpSpPr>
          <a:xfrm>
            <a:off x="4105770" y="1585347"/>
            <a:ext cx="152400" cy="200055"/>
            <a:chOff x="4716780" y="1126239"/>
            <a:chExt cx="152400" cy="200055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45C4F10-E12B-4E57-9E19-B482AAC9E324}"/>
                </a:ext>
              </a:extLst>
            </p:cNvPr>
            <p:cNvSpPr/>
            <p:nvPr/>
          </p:nvSpPr>
          <p:spPr>
            <a:xfrm>
              <a:off x="4724400" y="1165307"/>
              <a:ext cx="128016" cy="128016"/>
            </a:xfrm>
            <a:prstGeom prst="ellipse">
              <a:avLst/>
            </a:prstGeom>
            <a:solidFill>
              <a:srgbClr val="DCCAC9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A49946B-BA71-4EE7-BF18-6CCE92751E53}"/>
                </a:ext>
              </a:extLst>
            </p:cNvPr>
            <p:cNvSpPr txBox="1"/>
            <p:nvPr/>
          </p:nvSpPr>
          <p:spPr>
            <a:xfrm>
              <a:off x="4716780" y="1126239"/>
              <a:ext cx="152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2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191D76B-F856-4AFE-9A42-F114D781158E}"/>
              </a:ext>
            </a:extLst>
          </p:cNvPr>
          <p:cNvGrpSpPr/>
          <p:nvPr/>
        </p:nvGrpSpPr>
        <p:grpSpPr>
          <a:xfrm>
            <a:off x="4034142" y="1976492"/>
            <a:ext cx="152400" cy="200055"/>
            <a:chOff x="4716780" y="1126239"/>
            <a:chExt cx="152400" cy="200055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93E8BC4B-D952-4F68-9BF4-EC8D441D8141}"/>
                </a:ext>
              </a:extLst>
            </p:cNvPr>
            <p:cNvSpPr/>
            <p:nvPr/>
          </p:nvSpPr>
          <p:spPr>
            <a:xfrm>
              <a:off x="4724400" y="1165307"/>
              <a:ext cx="128016" cy="128016"/>
            </a:xfrm>
            <a:prstGeom prst="ellipse">
              <a:avLst/>
            </a:prstGeom>
            <a:solidFill>
              <a:srgbClr val="DCCAC9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CCA2E06-417B-470C-85D9-3D59AB92ADEF}"/>
                </a:ext>
              </a:extLst>
            </p:cNvPr>
            <p:cNvSpPr txBox="1"/>
            <p:nvPr/>
          </p:nvSpPr>
          <p:spPr>
            <a:xfrm>
              <a:off x="4716780" y="1126239"/>
              <a:ext cx="152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3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E466456-01C0-4530-B562-7108D3D8F595}"/>
              </a:ext>
            </a:extLst>
          </p:cNvPr>
          <p:cNvGrpSpPr/>
          <p:nvPr/>
        </p:nvGrpSpPr>
        <p:grpSpPr>
          <a:xfrm>
            <a:off x="3135034" y="1580608"/>
            <a:ext cx="152400" cy="200055"/>
            <a:chOff x="4716780" y="1126239"/>
            <a:chExt cx="152400" cy="200055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F5D42C15-1270-45F0-BBB3-2A531BE25B4B}"/>
                </a:ext>
              </a:extLst>
            </p:cNvPr>
            <p:cNvSpPr/>
            <p:nvPr/>
          </p:nvSpPr>
          <p:spPr>
            <a:xfrm>
              <a:off x="4724400" y="1165307"/>
              <a:ext cx="128016" cy="128016"/>
            </a:xfrm>
            <a:prstGeom prst="ellipse">
              <a:avLst/>
            </a:prstGeom>
            <a:solidFill>
              <a:srgbClr val="DCCAC9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EC62387-91BF-433C-81D1-3057E983494F}"/>
                </a:ext>
              </a:extLst>
            </p:cNvPr>
            <p:cNvSpPr txBox="1"/>
            <p:nvPr/>
          </p:nvSpPr>
          <p:spPr>
            <a:xfrm>
              <a:off x="4716780" y="1126239"/>
              <a:ext cx="152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4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628E880-CA54-478C-B790-DCD45D614C88}"/>
              </a:ext>
            </a:extLst>
          </p:cNvPr>
          <p:cNvGrpSpPr/>
          <p:nvPr/>
        </p:nvGrpSpPr>
        <p:grpSpPr>
          <a:xfrm>
            <a:off x="2435766" y="1007206"/>
            <a:ext cx="152400" cy="200055"/>
            <a:chOff x="4716780" y="1126239"/>
            <a:chExt cx="152400" cy="200055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CC71BCE-DB60-4C4D-8357-2D8702F294E8}"/>
                </a:ext>
              </a:extLst>
            </p:cNvPr>
            <p:cNvSpPr/>
            <p:nvPr/>
          </p:nvSpPr>
          <p:spPr>
            <a:xfrm>
              <a:off x="4724400" y="1165307"/>
              <a:ext cx="128016" cy="128016"/>
            </a:xfrm>
            <a:prstGeom prst="ellipse">
              <a:avLst/>
            </a:prstGeom>
            <a:solidFill>
              <a:srgbClr val="DCCAC9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7FEE53E-C292-40E4-B32B-C62A95ACF0D3}"/>
                </a:ext>
              </a:extLst>
            </p:cNvPr>
            <p:cNvSpPr txBox="1"/>
            <p:nvPr/>
          </p:nvSpPr>
          <p:spPr>
            <a:xfrm>
              <a:off x="4716780" y="1126239"/>
              <a:ext cx="152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5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0CF005E-A76A-4883-9B45-56F11AF1EB1D}"/>
              </a:ext>
            </a:extLst>
          </p:cNvPr>
          <p:cNvGrpSpPr/>
          <p:nvPr/>
        </p:nvGrpSpPr>
        <p:grpSpPr>
          <a:xfrm>
            <a:off x="2088122" y="2061696"/>
            <a:ext cx="152400" cy="200055"/>
            <a:chOff x="4716780" y="1126239"/>
            <a:chExt cx="152400" cy="200055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B10EA3F-6CA3-4214-89BE-7C7C9F4E7568}"/>
                </a:ext>
              </a:extLst>
            </p:cNvPr>
            <p:cNvSpPr/>
            <p:nvPr/>
          </p:nvSpPr>
          <p:spPr>
            <a:xfrm>
              <a:off x="4724400" y="1165307"/>
              <a:ext cx="128016" cy="128016"/>
            </a:xfrm>
            <a:prstGeom prst="ellipse">
              <a:avLst/>
            </a:prstGeom>
            <a:solidFill>
              <a:srgbClr val="DCCAC9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DA7D9E-1761-4496-87F8-4AE1D2C2C28E}"/>
                </a:ext>
              </a:extLst>
            </p:cNvPr>
            <p:cNvSpPr txBox="1"/>
            <p:nvPr/>
          </p:nvSpPr>
          <p:spPr>
            <a:xfrm>
              <a:off x="4716780" y="1126239"/>
              <a:ext cx="152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6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179B4F3-6E11-4077-A9B5-9BC6D02EF432}"/>
              </a:ext>
            </a:extLst>
          </p:cNvPr>
          <p:cNvGrpSpPr/>
          <p:nvPr/>
        </p:nvGrpSpPr>
        <p:grpSpPr>
          <a:xfrm>
            <a:off x="1032608" y="2233121"/>
            <a:ext cx="152400" cy="200055"/>
            <a:chOff x="4716780" y="1126239"/>
            <a:chExt cx="152400" cy="200055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438B83B-0350-4346-833F-1D05AEAC1B59}"/>
                </a:ext>
              </a:extLst>
            </p:cNvPr>
            <p:cNvSpPr/>
            <p:nvPr/>
          </p:nvSpPr>
          <p:spPr>
            <a:xfrm>
              <a:off x="4724400" y="1165307"/>
              <a:ext cx="128016" cy="128016"/>
            </a:xfrm>
            <a:prstGeom prst="ellipse">
              <a:avLst/>
            </a:prstGeom>
            <a:solidFill>
              <a:srgbClr val="DCCAC9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2F1CF243-5AC4-442B-8298-83BD1CCDC89D}"/>
                </a:ext>
              </a:extLst>
            </p:cNvPr>
            <p:cNvSpPr txBox="1"/>
            <p:nvPr/>
          </p:nvSpPr>
          <p:spPr>
            <a:xfrm>
              <a:off x="4716780" y="1126239"/>
              <a:ext cx="152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7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F6752F7-FB14-448A-A195-709BD86D5461}"/>
              </a:ext>
            </a:extLst>
          </p:cNvPr>
          <p:cNvGrpSpPr/>
          <p:nvPr/>
        </p:nvGrpSpPr>
        <p:grpSpPr>
          <a:xfrm>
            <a:off x="1066169" y="1657871"/>
            <a:ext cx="152400" cy="200055"/>
            <a:chOff x="4716780" y="1126239"/>
            <a:chExt cx="152400" cy="200055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A407D80-AA81-46CE-A717-B26F3D675A9C}"/>
                </a:ext>
              </a:extLst>
            </p:cNvPr>
            <p:cNvSpPr/>
            <p:nvPr/>
          </p:nvSpPr>
          <p:spPr>
            <a:xfrm>
              <a:off x="4724400" y="1165307"/>
              <a:ext cx="128016" cy="128016"/>
            </a:xfrm>
            <a:prstGeom prst="ellipse">
              <a:avLst/>
            </a:prstGeom>
            <a:solidFill>
              <a:srgbClr val="DCCAC9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B7E8ED2-2007-400E-B436-28EB1892FD4B}"/>
                </a:ext>
              </a:extLst>
            </p:cNvPr>
            <p:cNvSpPr txBox="1"/>
            <p:nvPr/>
          </p:nvSpPr>
          <p:spPr>
            <a:xfrm>
              <a:off x="4716780" y="1126239"/>
              <a:ext cx="152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8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F2147F0-20EB-4AD9-B09A-6AD7AE910A18}"/>
              </a:ext>
            </a:extLst>
          </p:cNvPr>
          <p:cNvGrpSpPr/>
          <p:nvPr/>
        </p:nvGrpSpPr>
        <p:grpSpPr>
          <a:xfrm>
            <a:off x="620678" y="2000754"/>
            <a:ext cx="152400" cy="200055"/>
            <a:chOff x="4716780" y="1126239"/>
            <a:chExt cx="152400" cy="200055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28D7219-39DC-4D22-95B2-859A0F0B63A1}"/>
                </a:ext>
              </a:extLst>
            </p:cNvPr>
            <p:cNvSpPr/>
            <p:nvPr/>
          </p:nvSpPr>
          <p:spPr>
            <a:xfrm>
              <a:off x="4724400" y="1165307"/>
              <a:ext cx="128016" cy="128016"/>
            </a:xfrm>
            <a:prstGeom prst="ellipse">
              <a:avLst/>
            </a:prstGeom>
            <a:solidFill>
              <a:srgbClr val="DCCAC9"/>
            </a:solidFill>
            <a:ln>
              <a:solidFill>
                <a:srgbClr val="8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D68A75F-DD5E-4E72-AE81-A88712857D60}"/>
                </a:ext>
              </a:extLst>
            </p:cNvPr>
            <p:cNvSpPr txBox="1"/>
            <p:nvPr/>
          </p:nvSpPr>
          <p:spPr>
            <a:xfrm>
              <a:off x="4716780" y="1126239"/>
              <a:ext cx="15240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9</a:t>
              </a: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35B3F3C0-1B9B-4783-A390-566593BE2061}"/>
              </a:ext>
            </a:extLst>
          </p:cNvPr>
          <p:cNvSpPr txBox="1"/>
          <p:nvPr/>
        </p:nvSpPr>
        <p:spPr>
          <a:xfrm>
            <a:off x="174069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Key Events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6664356-9883-45B7-8FD6-AE0499D83F95}"/>
              </a:ext>
            </a:extLst>
          </p:cNvPr>
          <p:cNvSpPr txBox="1"/>
          <p:nvPr/>
        </p:nvSpPr>
        <p:spPr>
          <a:xfrm>
            <a:off x="4626533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Falling EV/EBITDA Despite Financial Performance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3E1171F-AFD5-4387-B364-DE696B0EB0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7743520"/>
              </p:ext>
            </p:extLst>
          </p:nvPr>
        </p:nvGraphicFramePr>
        <p:xfrm>
          <a:off x="4683810" y="884090"/>
          <a:ext cx="4262066" cy="2463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1027">
                  <a:extLst>
                    <a:ext uri="{9D8B030D-6E8A-4147-A177-3AD203B41FA5}">
                      <a16:colId xmlns:a16="http://schemas.microsoft.com/office/drawing/2014/main" val="1279518500"/>
                    </a:ext>
                  </a:extLst>
                </a:gridCol>
                <a:gridCol w="1248355">
                  <a:extLst>
                    <a:ext uri="{9D8B030D-6E8A-4147-A177-3AD203B41FA5}">
                      <a16:colId xmlns:a16="http://schemas.microsoft.com/office/drawing/2014/main" val="3036828152"/>
                    </a:ext>
                  </a:extLst>
                </a:gridCol>
                <a:gridCol w="2132684">
                  <a:extLst>
                    <a:ext uri="{9D8B030D-6E8A-4147-A177-3AD203B41FA5}">
                      <a16:colId xmlns:a16="http://schemas.microsoft.com/office/drawing/2014/main" val="4182661339"/>
                    </a:ext>
                  </a:extLst>
                </a:gridCol>
              </a:tblGrid>
              <a:tr h="217189">
                <a:tc>
                  <a:txBody>
                    <a:bodyPr/>
                    <a:lstStyle/>
                    <a:p>
                      <a:pPr algn="ctr"/>
                      <a:r>
                        <a:rPr lang="en-CA" sz="85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Segment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5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Primary Asset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5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Details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695171"/>
                  </a:ext>
                </a:extLst>
              </a:tr>
              <a:tr h="496789">
                <a:tc>
                  <a:txBody>
                    <a:bodyPr/>
                    <a:lstStyle/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en-CA" sz="85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Steelmaking Coal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Elk Valley Mines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High quality steelmaking coal</a:t>
                      </a:r>
                    </a:p>
                    <a:p>
                      <a:pPr marL="111125" marR="0" lvl="0" indent="-1111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Long life</a:t>
                      </a:r>
                    </a:p>
                    <a:p>
                      <a:pPr marL="111125" marR="0" lvl="0" indent="-1111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Upper half of margin curve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05205"/>
                  </a:ext>
                </a:extLst>
              </a:tr>
              <a:tr h="496789">
                <a:tc>
                  <a:txBody>
                    <a:bodyPr/>
                    <a:lstStyle/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en-CA" sz="85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Copper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Highland Valley, Antamina, Carmen de Andacollo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Long life</a:t>
                      </a:r>
                    </a:p>
                    <a:p>
                      <a:pPr marL="111125" marR="0" lvl="0" indent="-1111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Bottom half of cost curve</a:t>
                      </a:r>
                    </a:p>
                    <a:p>
                      <a:pPr marL="111125" marR="0" lvl="0" indent="-1111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Multiple growth opportunities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399340"/>
                  </a:ext>
                </a:extLst>
              </a:tr>
              <a:tr h="496789">
                <a:tc>
                  <a:txBody>
                    <a:bodyPr/>
                    <a:lstStyle/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en-CA" sz="85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Zinc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Red Dog</a:t>
                      </a:r>
                    </a:p>
                    <a:p>
                      <a:pPr marL="111125" indent="-111125"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Trail (Smelter)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Long life</a:t>
                      </a:r>
                    </a:p>
                    <a:p>
                      <a:pPr marL="111125" marR="0" lvl="0" indent="-1111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Bottom quartile of cost curve</a:t>
                      </a:r>
                    </a:p>
                    <a:p>
                      <a:pPr marL="111125" marR="0" lvl="0" indent="-1111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Outstanding potential at Aktigiruq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570576"/>
                  </a:ext>
                </a:extLst>
              </a:tr>
              <a:tr h="496789">
                <a:tc>
                  <a:txBody>
                    <a:bodyPr/>
                    <a:lstStyle/>
                    <a:p>
                      <a:pPr algn="ctr">
                        <a:spcAft>
                          <a:spcPts val="100"/>
                        </a:spcAft>
                      </a:pPr>
                      <a:r>
                        <a:rPr lang="en-CA" sz="85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Energy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marR="0" lvl="0" indent="-1111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Fort Hills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1125" indent="-111125"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Long Life</a:t>
                      </a:r>
                    </a:p>
                    <a:p>
                      <a:pPr marL="111125" indent="-111125"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High quality low carbon intensity</a:t>
                      </a:r>
                    </a:p>
                    <a:p>
                      <a:pPr marL="111125" indent="-111125">
                        <a:spcAft>
                          <a:spcPts val="1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CA" sz="8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Low operating costs and expandable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635928"/>
                  </a:ext>
                </a:extLst>
              </a:tr>
              <a:tr h="217189">
                <a:tc gridSpan="3">
                  <a:txBody>
                    <a:bodyPr/>
                    <a:lstStyle/>
                    <a:p>
                      <a:pPr algn="ctr">
                        <a:spcAft>
                          <a:spcPts val="200"/>
                        </a:spcAft>
                      </a:pPr>
                      <a:r>
                        <a:rPr lang="en-CA" sz="85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Opportunities for expansion at key producing asset over the next few years</a:t>
                      </a:r>
                    </a:p>
                  </a:txBody>
                  <a:tcPr anchor="ctr">
                    <a:lnL w="12700" cmpd="sng">
                      <a:noFill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0325" marR="0" lvl="0" indent="-603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CA" sz="9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60325" indent="-60325"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CA" sz="9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178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0697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A1EF-4AFF-4D77-9864-A7412F5F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Industry Overview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0AFA-0016-4309-995D-27E2FCF7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F9F1-756D-434E-9888-0686C9C8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1517D-56C7-46A4-BB2F-CB251476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6C80-7D16-4ABA-B9E0-AE34841E2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A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D1363-8730-43D0-8E14-FD0625B444E7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8" name="Content Placeholder 22">
              <a:extLst>
                <a:ext uri="{FF2B5EF4-FFF2-40B4-BE49-F238E27FC236}">
                  <a16:creationId xmlns:a16="http://schemas.microsoft.com/office/drawing/2014/main" id="{E3F61D8F-3854-4FD9-AC63-E19BD2C4BECE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Company Overview</a:t>
              </a:r>
              <a:endParaRPr lang="en-CA"/>
            </a:p>
          </p:txBody>
        </p:sp>
        <p:sp>
          <p:nvSpPr>
            <p:cNvPr id="9" name="Content Placeholder 22">
              <a:extLst>
                <a:ext uri="{FF2B5EF4-FFF2-40B4-BE49-F238E27FC236}">
                  <a16:creationId xmlns:a16="http://schemas.microsoft.com/office/drawing/2014/main" id="{8F1D02EC-D32A-4B0D-965A-429513B48B30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Industry Overview</a:t>
              </a:r>
              <a:endParaRPr lang="en-CA" b="1"/>
            </a:p>
          </p:txBody>
        </p:sp>
        <p:sp>
          <p:nvSpPr>
            <p:cNvPr id="10" name="Content Placeholder 22">
              <a:extLst>
                <a:ext uri="{FF2B5EF4-FFF2-40B4-BE49-F238E27FC236}">
                  <a16:creationId xmlns:a16="http://schemas.microsoft.com/office/drawing/2014/main" id="{0B8C94F7-651B-48E1-B3F0-284BEBBDB108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Operations</a:t>
              </a:r>
              <a:endParaRPr lang="en-CA"/>
            </a:p>
          </p:txBody>
        </p:sp>
        <p:sp>
          <p:nvSpPr>
            <p:cNvPr id="11" name="Content Placeholder 22">
              <a:extLst>
                <a:ext uri="{FF2B5EF4-FFF2-40B4-BE49-F238E27FC236}">
                  <a16:creationId xmlns:a16="http://schemas.microsoft.com/office/drawing/2014/main" id="{A8C64B6E-D632-4816-AAD1-4336DEAEAD79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Investment Theses</a:t>
              </a:r>
              <a:endParaRPr lang="en-CA"/>
            </a:p>
          </p:txBody>
        </p:sp>
        <p:sp>
          <p:nvSpPr>
            <p:cNvPr id="12" name="Content Placeholder 22">
              <a:extLst>
                <a:ext uri="{FF2B5EF4-FFF2-40B4-BE49-F238E27FC236}">
                  <a16:creationId xmlns:a16="http://schemas.microsoft.com/office/drawing/2014/main" id="{F024E1FA-2731-4879-B257-283940312AFE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Financial Analysis</a:t>
              </a:r>
              <a:endParaRPr lang="en-CA"/>
            </a:p>
          </p:txBody>
        </p:sp>
        <p:sp>
          <p:nvSpPr>
            <p:cNvPr id="13" name="Content Placeholder 22">
              <a:extLst>
                <a:ext uri="{FF2B5EF4-FFF2-40B4-BE49-F238E27FC236}">
                  <a16:creationId xmlns:a16="http://schemas.microsoft.com/office/drawing/2014/main" id="{76C4C149-9714-45A9-879B-61E6E7DF296E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Risks &amp; Catalysts</a:t>
              </a:r>
              <a:endParaRPr lang="en-CA"/>
            </a:p>
          </p:txBody>
        </p:sp>
        <p:sp>
          <p:nvSpPr>
            <p:cNvPr id="14" name="Content Placeholder 22">
              <a:extLst>
                <a:ext uri="{FF2B5EF4-FFF2-40B4-BE49-F238E27FC236}">
                  <a16:creationId xmlns:a16="http://schemas.microsoft.com/office/drawing/2014/main" id="{396C531D-6E2B-44FB-8AC1-82D38521C89D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Conclusion</a:t>
              </a:r>
              <a:endParaRPr lang="en-CA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78D90316-EB4E-4F2C-BA79-230EE213B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5A2859-6905-46E1-906B-CF391F73B2D7}"/>
              </a:ext>
            </a:extLst>
          </p:cNvPr>
          <p:cNvSpPr txBox="1"/>
          <p:nvPr/>
        </p:nvSpPr>
        <p:spPr>
          <a:xfrm>
            <a:off x="174069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Steelmaking Coal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0087D8-DF87-41C6-8753-513DFCC20E8B}"/>
              </a:ext>
            </a:extLst>
          </p:cNvPr>
          <p:cNvSpPr txBox="1"/>
          <p:nvPr/>
        </p:nvSpPr>
        <p:spPr>
          <a:xfrm>
            <a:off x="4627397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Copper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5336A7E-01EB-4100-B451-AC3AA3EF4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1" y="3603622"/>
            <a:ext cx="2173975" cy="122286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ECD90AC-831C-41E8-92A8-557373A8F250}"/>
              </a:ext>
            </a:extLst>
          </p:cNvPr>
          <p:cNvSpPr txBox="1"/>
          <p:nvPr/>
        </p:nvSpPr>
        <p:spPr>
          <a:xfrm>
            <a:off x="174069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Zinc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81941FA-7AA8-4F22-AEB6-EAAB1F6DF5A0}"/>
              </a:ext>
            </a:extLst>
          </p:cNvPr>
          <p:cNvSpPr txBox="1"/>
          <p:nvPr/>
        </p:nvSpPr>
        <p:spPr>
          <a:xfrm>
            <a:off x="4626533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31960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F60D2-66DA-414F-9692-ACB91146B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Commodity Outlooks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B99325-1EF1-496C-9ACA-4ED327F63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C93BF4-032E-421E-A99A-273650CF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9E1348-9C20-4BB5-9B8D-B77456D67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13F2C0-21D6-4A90-BBA4-352C9C7637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Teck produces commodities with strong supply-demand dynamics and low expected volatility, prices all above LT averages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07D16A-5BE9-49A7-AE89-A57AF983B665}"/>
              </a:ext>
            </a:extLst>
          </p:cNvPr>
          <p:cNvSpPr txBox="1"/>
          <p:nvPr/>
        </p:nvSpPr>
        <p:spPr>
          <a:xfrm>
            <a:off x="174069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Coking Coal (US$/tonne)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0671CE-5375-4230-B8BC-0C7248A3D678}"/>
              </a:ext>
            </a:extLst>
          </p:cNvPr>
          <p:cNvSpPr txBox="1"/>
          <p:nvPr/>
        </p:nvSpPr>
        <p:spPr>
          <a:xfrm>
            <a:off x="4627397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LME Copper (US$/lb)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13123F-5D3A-40C0-B330-A8DCD57403BA}"/>
              </a:ext>
            </a:extLst>
          </p:cNvPr>
          <p:cNvSpPr txBox="1"/>
          <p:nvPr/>
        </p:nvSpPr>
        <p:spPr>
          <a:xfrm>
            <a:off x="174069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LME Zinc (US$/lb)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E9AE83-30B6-4218-B4F3-8F55E275EACE}"/>
              </a:ext>
            </a:extLst>
          </p:cNvPr>
          <p:cNvSpPr txBox="1"/>
          <p:nvPr/>
        </p:nvSpPr>
        <p:spPr>
          <a:xfrm>
            <a:off x="4626533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WTI Crude Oil (US$/bbl)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2784D0-E3C8-468D-B1CC-676158B5F50D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17" name="Content Placeholder 22">
              <a:extLst>
                <a:ext uri="{FF2B5EF4-FFF2-40B4-BE49-F238E27FC236}">
                  <a16:creationId xmlns:a16="http://schemas.microsoft.com/office/drawing/2014/main" id="{0F2A3F35-1B46-4604-831E-26B4456CB3EF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Company Overview</a:t>
              </a:r>
              <a:endParaRPr lang="en-CA"/>
            </a:p>
          </p:txBody>
        </p:sp>
        <p:sp>
          <p:nvSpPr>
            <p:cNvPr id="18" name="Content Placeholder 22">
              <a:extLst>
                <a:ext uri="{FF2B5EF4-FFF2-40B4-BE49-F238E27FC236}">
                  <a16:creationId xmlns:a16="http://schemas.microsoft.com/office/drawing/2014/main" id="{69689170-EADA-454C-92F6-F9F6878F6BF7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Industry Overview</a:t>
              </a:r>
              <a:endParaRPr lang="en-CA" b="1"/>
            </a:p>
          </p:txBody>
        </p:sp>
        <p:sp>
          <p:nvSpPr>
            <p:cNvPr id="19" name="Content Placeholder 22">
              <a:extLst>
                <a:ext uri="{FF2B5EF4-FFF2-40B4-BE49-F238E27FC236}">
                  <a16:creationId xmlns:a16="http://schemas.microsoft.com/office/drawing/2014/main" id="{CBE4F45A-BA49-4A8B-B7EC-426A7DB1F39D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Operations</a:t>
              </a:r>
              <a:endParaRPr lang="en-CA"/>
            </a:p>
          </p:txBody>
        </p:sp>
        <p:sp>
          <p:nvSpPr>
            <p:cNvPr id="20" name="Content Placeholder 22">
              <a:extLst>
                <a:ext uri="{FF2B5EF4-FFF2-40B4-BE49-F238E27FC236}">
                  <a16:creationId xmlns:a16="http://schemas.microsoft.com/office/drawing/2014/main" id="{DDCEE125-87DF-482B-B847-02AF2229C4AB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Investment Theses</a:t>
              </a:r>
              <a:endParaRPr lang="en-CA"/>
            </a:p>
          </p:txBody>
        </p:sp>
        <p:sp>
          <p:nvSpPr>
            <p:cNvPr id="21" name="Content Placeholder 22">
              <a:extLst>
                <a:ext uri="{FF2B5EF4-FFF2-40B4-BE49-F238E27FC236}">
                  <a16:creationId xmlns:a16="http://schemas.microsoft.com/office/drawing/2014/main" id="{DD621701-88D5-4D01-AD55-852D08A75AE7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Financial Analysis</a:t>
              </a:r>
              <a:endParaRPr lang="en-CA"/>
            </a:p>
          </p:txBody>
        </p:sp>
        <p:sp>
          <p:nvSpPr>
            <p:cNvPr id="22" name="Content Placeholder 22">
              <a:extLst>
                <a:ext uri="{FF2B5EF4-FFF2-40B4-BE49-F238E27FC236}">
                  <a16:creationId xmlns:a16="http://schemas.microsoft.com/office/drawing/2014/main" id="{6C60C4B3-FE1B-454D-893E-E5B5D5734A14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Risks &amp; Catalysts</a:t>
              </a:r>
              <a:endParaRPr lang="en-CA"/>
            </a:p>
          </p:txBody>
        </p:sp>
        <p:sp>
          <p:nvSpPr>
            <p:cNvPr id="23" name="Content Placeholder 22">
              <a:extLst>
                <a:ext uri="{FF2B5EF4-FFF2-40B4-BE49-F238E27FC236}">
                  <a16:creationId xmlns:a16="http://schemas.microsoft.com/office/drawing/2014/main" id="{B2FAFE5D-E7B0-4238-918C-1E84DA89502B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Conclusion</a:t>
              </a:r>
              <a:endParaRPr lang="en-CA"/>
            </a:p>
          </p:txBody>
        </p:sp>
      </p:grp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BBEDC683-D0A4-4E2B-B13F-B2C4AF5221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538290"/>
              </p:ext>
            </p:extLst>
          </p:nvPr>
        </p:nvGraphicFramePr>
        <p:xfrm>
          <a:off x="4942490" y="898501"/>
          <a:ext cx="3962168" cy="176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271">
                  <a:extLst>
                    <a:ext uri="{9D8B030D-6E8A-4147-A177-3AD203B41FA5}">
                      <a16:colId xmlns:a16="http://schemas.microsoft.com/office/drawing/2014/main" val="1790872355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2483600628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1683521357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3786468373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2322733792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3969842526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2911052510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1114461404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2016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7536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2.21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2.80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2.96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2.75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2.85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3.15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3.35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3.45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790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2.21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2.80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2.96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3.00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3.20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3.50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3.75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3.75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8706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2.21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2.80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2.96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3.05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3.25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3.15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3.25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3.40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1738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2.21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2.80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2.96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2.63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3.00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3.25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3.50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3.50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01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2.21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2.80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2.96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3.25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3.51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3.13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3.18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3.20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5520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2.94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3.16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3.24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3.41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3.46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9363371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E9E87B2F-221F-4132-B917-1101230368E3}"/>
              </a:ext>
            </a:extLst>
          </p:cNvPr>
          <p:cNvGrpSpPr/>
          <p:nvPr/>
        </p:nvGrpSpPr>
        <p:grpSpPr>
          <a:xfrm>
            <a:off x="4655944" y="1177935"/>
            <a:ext cx="245526" cy="1214578"/>
            <a:chOff x="4857429" y="1174013"/>
            <a:chExt cx="245526" cy="1214578"/>
          </a:xfrm>
        </p:grpSpPr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A8C91E54-CCEA-41FE-BD80-787A6AF2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62675" y="1174013"/>
              <a:ext cx="240280" cy="2194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F0EE882-87C1-4F5E-A27D-ED8E215CD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429" y="1658041"/>
              <a:ext cx="245526" cy="21945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F21C84A-B639-4F43-B53B-71A7832F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731" y="1416617"/>
              <a:ext cx="218276" cy="21827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DB82EEE-99D3-4B6C-AD80-A7203E4E86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2016"/>
            <a:stretch/>
          </p:blipFill>
          <p:spPr>
            <a:xfrm>
              <a:off x="4896446" y="1916255"/>
              <a:ext cx="167491" cy="21945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3EAB777-0E4B-4206-BC1C-983FEEA83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499" y="2169135"/>
              <a:ext cx="219456" cy="219456"/>
            </a:xfrm>
            <a:prstGeom prst="rect">
              <a:avLst/>
            </a:prstGeom>
          </p:spPr>
        </p:pic>
      </p:grp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4DB5E377-2AAE-4E1F-A496-AAD16B8F5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007889"/>
              </p:ext>
            </p:extLst>
          </p:nvPr>
        </p:nvGraphicFramePr>
        <p:xfrm>
          <a:off x="4933000" y="3642983"/>
          <a:ext cx="3955856" cy="176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482">
                  <a:extLst>
                    <a:ext uri="{9D8B030D-6E8A-4147-A177-3AD203B41FA5}">
                      <a16:colId xmlns:a16="http://schemas.microsoft.com/office/drawing/2014/main" val="1790872355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2483600628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1683521357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3786468373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2322733792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3969842526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2911052510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1114461404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2016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7536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44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51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76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70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70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70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790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44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51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58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8706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44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51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55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1738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44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51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76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83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77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70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70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01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44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51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5520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64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68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68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68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67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025848"/>
                  </a:ext>
                </a:extLst>
              </a:tr>
            </a:tbl>
          </a:graphicData>
        </a:graphic>
      </p:graphicFrame>
      <p:grpSp>
        <p:nvGrpSpPr>
          <p:cNvPr id="34" name="Group 33">
            <a:extLst>
              <a:ext uri="{FF2B5EF4-FFF2-40B4-BE49-F238E27FC236}">
                <a16:creationId xmlns:a16="http://schemas.microsoft.com/office/drawing/2014/main" id="{E3744047-FD3E-4549-9402-2927B8657D9A}"/>
              </a:ext>
            </a:extLst>
          </p:cNvPr>
          <p:cNvGrpSpPr/>
          <p:nvPr/>
        </p:nvGrpSpPr>
        <p:grpSpPr>
          <a:xfrm>
            <a:off x="4646454" y="3922417"/>
            <a:ext cx="245526" cy="1214578"/>
            <a:chOff x="4857429" y="1174013"/>
            <a:chExt cx="245526" cy="1214578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AD30B3CC-D234-4BE7-884E-CAAA0C9E4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62675" y="1174013"/>
              <a:ext cx="240280" cy="21945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418C7DF-A199-42D9-95CC-98C0E41FC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429" y="1658041"/>
              <a:ext cx="245526" cy="21945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24842C2-0884-4098-804E-FFD40B398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731" y="1416617"/>
              <a:ext cx="218276" cy="21827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F016A69-6126-4182-90C9-CBAB809840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2016"/>
            <a:stretch/>
          </p:blipFill>
          <p:spPr>
            <a:xfrm>
              <a:off x="4896446" y="1916255"/>
              <a:ext cx="167491" cy="21945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B227311-92F0-40B7-820B-FDF2DEFD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499" y="2169135"/>
              <a:ext cx="219456" cy="219456"/>
            </a:xfrm>
            <a:prstGeom prst="rect">
              <a:avLst/>
            </a:prstGeom>
          </p:spPr>
        </p:pic>
      </p:grpSp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8FF6067E-9C0D-4ECA-8D2E-86692C877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543219"/>
              </p:ext>
            </p:extLst>
          </p:nvPr>
        </p:nvGraphicFramePr>
        <p:xfrm>
          <a:off x="486875" y="898501"/>
          <a:ext cx="3962168" cy="176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5271">
                  <a:extLst>
                    <a:ext uri="{9D8B030D-6E8A-4147-A177-3AD203B41FA5}">
                      <a16:colId xmlns:a16="http://schemas.microsoft.com/office/drawing/2014/main" val="1790872355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2483600628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1683521357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3786468373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2322733792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3969842526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2911052510"/>
                    </a:ext>
                  </a:extLst>
                </a:gridCol>
                <a:gridCol w="495271">
                  <a:extLst>
                    <a:ext uri="{9D8B030D-6E8A-4147-A177-3AD203B41FA5}">
                      <a16:colId xmlns:a16="http://schemas.microsoft.com/office/drawing/2014/main" val="1114461404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2016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7536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209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209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175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150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135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130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130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790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209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209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175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160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150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150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150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8706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209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209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186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170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165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150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145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1738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209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209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180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160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160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150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140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01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114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209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209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183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160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155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155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155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55209"/>
                  </a:ext>
                </a:extLst>
              </a:tr>
              <a:tr h="125730"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180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160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153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147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144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4228884"/>
                  </a:ext>
                </a:extLst>
              </a:tr>
            </a:tbl>
          </a:graphicData>
        </a:graphic>
      </p:graphicFrame>
      <p:grpSp>
        <p:nvGrpSpPr>
          <p:cNvPr id="41" name="Group 40">
            <a:extLst>
              <a:ext uri="{FF2B5EF4-FFF2-40B4-BE49-F238E27FC236}">
                <a16:creationId xmlns:a16="http://schemas.microsoft.com/office/drawing/2014/main" id="{B010D3CA-9F40-4BEC-96DB-D9C863577FB3}"/>
              </a:ext>
            </a:extLst>
          </p:cNvPr>
          <p:cNvGrpSpPr/>
          <p:nvPr/>
        </p:nvGrpSpPr>
        <p:grpSpPr>
          <a:xfrm>
            <a:off x="200329" y="1177935"/>
            <a:ext cx="245526" cy="1214578"/>
            <a:chOff x="4857429" y="1174013"/>
            <a:chExt cx="245526" cy="1214578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E4400B84-DD74-4C77-ADE2-CD59EF32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62675" y="1174013"/>
              <a:ext cx="240280" cy="21945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D269306-1483-40AB-AAA2-7AE1E8467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429" y="1658041"/>
              <a:ext cx="245526" cy="219456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D298A1E-FDA2-4AC8-8966-D9BE6A47B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731" y="1416617"/>
              <a:ext cx="218276" cy="218276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1C021F15-827B-46A1-8F10-2BC799FD99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2016"/>
            <a:stretch/>
          </p:blipFill>
          <p:spPr>
            <a:xfrm>
              <a:off x="4896446" y="1916255"/>
              <a:ext cx="167491" cy="21945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C4CBE0B-F0D5-40B7-AE93-9E319F0E6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499" y="2169135"/>
              <a:ext cx="219456" cy="219456"/>
            </a:xfrm>
            <a:prstGeom prst="rect">
              <a:avLst/>
            </a:prstGeom>
          </p:spPr>
        </p:pic>
      </p:grpSp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FE93926B-6BD0-4928-B1F9-D8F064231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2864833"/>
              </p:ext>
            </p:extLst>
          </p:nvPr>
        </p:nvGraphicFramePr>
        <p:xfrm>
          <a:off x="493185" y="3644986"/>
          <a:ext cx="3955856" cy="17602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4482">
                  <a:extLst>
                    <a:ext uri="{9D8B030D-6E8A-4147-A177-3AD203B41FA5}">
                      <a16:colId xmlns:a16="http://schemas.microsoft.com/office/drawing/2014/main" val="1790872355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2483600628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1683521357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3786468373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2322733792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3969842526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2911052510"/>
                    </a:ext>
                  </a:extLst>
                </a:gridCol>
                <a:gridCol w="494482">
                  <a:extLst>
                    <a:ext uri="{9D8B030D-6E8A-4147-A177-3AD203B41FA5}">
                      <a16:colId xmlns:a16="http://schemas.microsoft.com/office/drawing/2014/main" val="1114461404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2016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2019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 u="sng"/>
                        <a:t>2023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75362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0.95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1.33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1.29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1.28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957902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0.95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1.20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1.20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1.15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1.10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1.05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8706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0.95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1.23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1.20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1.15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1.10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1.10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1738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0.95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1.25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1.25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1.20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490180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0.95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1.31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1.33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1.15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1.08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1.02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1.12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/>
                        <a:t>1.10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125520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sz="1050" b="1"/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1.23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1.23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1.17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1.17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050" b="1"/>
                        <a:t>1.15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091557"/>
                  </a:ext>
                </a:extLst>
              </a:tr>
            </a:tbl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462F1146-9DC5-4E77-AD26-64344CDD22C5}"/>
              </a:ext>
            </a:extLst>
          </p:cNvPr>
          <p:cNvGrpSpPr/>
          <p:nvPr/>
        </p:nvGrpSpPr>
        <p:grpSpPr>
          <a:xfrm>
            <a:off x="206639" y="3924420"/>
            <a:ext cx="245526" cy="1214578"/>
            <a:chOff x="4857429" y="1174013"/>
            <a:chExt cx="245526" cy="1214578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EE158023-16D2-45B0-A8FA-AFEDA5874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62675" y="1174013"/>
              <a:ext cx="240280" cy="21945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1CE374BD-D3C9-4E43-8FCA-AED9467D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7429" y="1658041"/>
              <a:ext cx="245526" cy="21945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9E6FAF8-F3BE-4663-A2C9-7C400937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2731" y="1416617"/>
              <a:ext cx="218276" cy="21827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1C058D6-B25D-42E8-85DA-2D3222650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72016"/>
            <a:stretch/>
          </p:blipFill>
          <p:spPr>
            <a:xfrm>
              <a:off x="4896446" y="1916255"/>
              <a:ext cx="167491" cy="21945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F34ADDCD-3EEA-43E4-AB3A-8D26E96BD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499" y="2169135"/>
              <a:ext cx="219456" cy="21945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01063AF-FD5A-43EC-B6C3-1F0F493B3509}"/>
              </a:ext>
            </a:extLst>
          </p:cNvPr>
          <p:cNvGrpSpPr/>
          <p:nvPr/>
        </p:nvGrpSpPr>
        <p:grpSpPr>
          <a:xfrm>
            <a:off x="142787" y="2643784"/>
            <a:ext cx="4343400" cy="640080"/>
            <a:chOff x="239345" y="2697487"/>
            <a:chExt cx="4246842" cy="360127"/>
          </a:xfrm>
          <a:noFill/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8C5C8BB-7459-460D-B08C-FD95203FB565}"/>
                </a:ext>
              </a:extLst>
            </p:cNvPr>
            <p:cNvSpPr txBox="1"/>
            <p:nvPr/>
          </p:nvSpPr>
          <p:spPr>
            <a:xfrm>
              <a:off x="239345" y="2697487"/>
              <a:ext cx="2103120" cy="358493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en-CA" sz="900" b="1" u="sng">
                  <a:latin typeface="Nirmala UI" panose="020B0502040204020203" pitchFamily="34" charset="0"/>
                  <a:cs typeface="Nirmala UI" panose="020B0502040204020203" pitchFamily="34" charset="0"/>
                </a:rPr>
                <a:t>Upside</a:t>
              </a:r>
              <a:r>
                <a:rPr lang="en-CA" sz="900" b="1">
                  <a:latin typeface="Nirmala UI" panose="020B0502040204020203" pitchFamily="34" charset="0"/>
                  <a:cs typeface="Nirmala UI" panose="020B0502040204020203" pitchFamily="34" charset="0"/>
                </a:rPr>
                <a:t> </a:t>
              </a:r>
              <a:endParaRPr lang="en-CA" sz="900" b="1" u="sng">
                <a:latin typeface="Nirmala UI" panose="020B0502040204020203" pitchFamily="34" charset="0"/>
                <a:cs typeface="Nirmala UI" panose="020B0502040204020203" pitchFamily="34" charset="0"/>
              </a:endParaRP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Recent supply constraints in Australia continue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Global demand increases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A86D9D73-65AB-492E-A810-630F21EA7374}"/>
                </a:ext>
              </a:extLst>
            </p:cNvPr>
            <p:cNvSpPr txBox="1"/>
            <p:nvPr/>
          </p:nvSpPr>
          <p:spPr>
            <a:xfrm>
              <a:off x="2383067" y="2699121"/>
              <a:ext cx="2103120" cy="358493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en-CA" sz="900" b="1" u="sng">
                  <a:latin typeface="Nirmala UI" panose="020B0502040204020203" pitchFamily="34" charset="0"/>
                  <a:cs typeface="Nirmala UI" panose="020B0502040204020203" pitchFamily="34" charset="0"/>
                </a:rPr>
                <a:t>Downside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Oversupplied market coupled with lower economic growth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Australian supply recovers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E2D94EE-E140-45B2-B437-3FB855575900}"/>
              </a:ext>
            </a:extLst>
          </p:cNvPr>
          <p:cNvGrpSpPr/>
          <p:nvPr/>
        </p:nvGrpSpPr>
        <p:grpSpPr>
          <a:xfrm>
            <a:off x="4626533" y="2648785"/>
            <a:ext cx="4343400" cy="640080"/>
            <a:chOff x="239345" y="2697487"/>
            <a:chExt cx="4246842" cy="360127"/>
          </a:xfrm>
          <a:noFill/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983E874D-3BB6-4E00-B91D-E0207BFFBF80}"/>
                </a:ext>
              </a:extLst>
            </p:cNvPr>
            <p:cNvSpPr txBox="1"/>
            <p:nvPr/>
          </p:nvSpPr>
          <p:spPr>
            <a:xfrm>
              <a:off x="239345" y="2697487"/>
              <a:ext cx="2103120" cy="358493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en-CA" sz="900" b="1" u="sng">
                  <a:latin typeface="Nirmala UI" panose="020B0502040204020203" pitchFamily="34" charset="0"/>
                  <a:cs typeface="Nirmala UI" panose="020B0502040204020203" pitchFamily="34" charset="0"/>
                </a:rPr>
                <a:t>Upside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Improved global growth and increasing inflation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Trade disputes resolved near-term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3FE66D2-E555-4F58-B2EF-4C24F360BC4F}"/>
                </a:ext>
              </a:extLst>
            </p:cNvPr>
            <p:cNvSpPr txBox="1"/>
            <p:nvPr/>
          </p:nvSpPr>
          <p:spPr>
            <a:xfrm>
              <a:off x="2383067" y="2699121"/>
              <a:ext cx="2103120" cy="358493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en-CA" sz="900" b="1" u="sng">
                  <a:latin typeface="Nirmala UI" panose="020B0502040204020203" pitchFamily="34" charset="0"/>
                  <a:cs typeface="Nirmala UI" panose="020B0502040204020203" pitchFamily="34" charset="0"/>
                </a:rPr>
                <a:t>Downside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US-China tariffs and trade war persist, global GDP slowdown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China metal demand slows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92AA2EB-F21A-4230-ABEA-ABD7D83E91FB}"/>
              </a:ext>
            </a:extLst>
          </p:cNvPr>
          <p:cNvGrpSpPr/>
          <p:nvPr/>
        </p:nvGrpSpPr>
        <p:grpSpPr>
          <a:xfrm>
            <a:off x="174067" y="5387079"/>
            <a:ext cx="4343400" cy="640080"/>
            <a:chOff x="239345" y="2697487"/>
            <a:chExt cx="4246842" cy="360127"/>
          </a:xfrm>
          <a:noFill/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2CB60BA-8394-4107-8A44-D8EA55492BE6}"/>
                </a:ext>
              </a:extLst>
            </p:cNvPr>
            <p:cNvSpPr txBox="1"/>
            <p:nvPr/>
          </p:nvSpPr>
          <p:spPr>
            <a:xfrm>
              <a:off x="239345" y="2697487"/>
              <a:ext cx="2103120" cy="358493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en-CA" sz="900" b="1" u="sng">
                  <a:latin typeface="Nirmala UI" panose="020B0502040204020203" pitchFamily="34" charset="0"/>
                  <a:cs typeface="Nirmala UI" panose="020B0502040204020203" pitchFamily="34" charset="0"/>
                </a:rPr>
                <a:t>Upside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Continued tightness in the zinc concentrate market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No additional restarts from Glencore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8523398-BD5D-4A52-BE96-7C129CD6AFCD}"/>
                </a:ext>
              </a:extLst>
            </p:cNvPr>
            <p:cNvSpPr txBox="1"/>
            <p:nvPr/>
          </p:nvSpPr>
          <p:spPr>
            <a:xfrm>
              <a:off x="2383067" y="2699121"/>
              <a:ext cx="2103120" cy="358493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en-CA" sz="900" b="1" u="sng">
                  <a:latin typeface="Nirmala UI" panose="020B0502040204020203" pitchFamily="34" charset="0"/>
                  <a:cs typeface="Nirmala UI" panose="020B0502040204020203" pitchFamily="34" charset="0"/>
                </a:rPr>
                <a:t>Downside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Trade war and slowing global GDP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Chinese zinc production expands more than expected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8982568-E3B5-4C12-AD2F-E6FAE9C9CF65}"/>
              </a:ext>
            </a:extLst>
          </p:cNvPr>
          <p:cNvGrpSpPr/>
          <p:nvPr/>
        </p:nvGrpSpPr>
        <p:grpSpPr>
          <a:xfrm>
            <a:off x="4626533" y="5389983"/>
            <a:ext cx="4343400" cy="640080"/>
            <a:chOff x="239345" y="2697487"/>
            <a:chExt cx="4246842" cy="360127"/>
          </a:xfrm>
          <a:noFill/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1DD23E8-BBAE-4E34-85AE-DE14EA7D0BE5}"/>
                </a:ext>
              </a:extLst>
            </p:cNvPr>
            <p:cNvSpPr txBox="1"/>
            <p:nvPr/>
          </p:nvSpPr>
          <p:spPr>
            <a:xfrm>
              <a:off x="239345" y="2697487"/>
              <a:ext cx="2103120" cy="358493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en-CA" sz="900" b="1" u="sng">
                  <a:latin typeface="Nirmala UI" panose="020B0502040204020203" pitchFamily="34" charset="0"/>
                  <a:cs typeface="Nirmala UI" panose="020B0502040204020203" pitchFamily="34" charset="0"/>
                </a:rPr>
                <a:t>Upside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A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36DBD78-6DE8-4399-8616-A45D06A1A20C}"/>
                </a:ext>
              </a:extLst>
            </p:cNvPr>
            <p:cNvSpPr txBox="1"/>
            <p:nvPr/>
          </p:nvSpPr>
          <p:spPr>
            <a:xfrm>
              <a:off x="2383067" y="2699121"/>
              <a:ext cx="2103120" cy="358493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r>
                <a:rPr lang="en-CA" sz="900" b="1" u="sng">
                  <a:latin typeface="Nirmala UI" panose="020B0502040204020203" pitchFamily="34" charset="0"/>
                  <a:cs typeface="Nirmala UI" panose="020B0502040204020203" pitchFamily="34" charset="0"/>
                </a:rPr>
                <a:t>Downside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A</a:t>
              </a:r>
            </a:p>
            <a:p>
              <a:pPr marL="112713" indent="-112713">
                <a:buFont typeface="Arial" panose="020B0604020202020204" pitchFamily="34" charset="0"/>
                <a:buChar char="•"/>
              </a:pP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63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" name="Chart 79">
            <a:extLst>
              <a:ext uri="{FF2B5EF4-FFF2-40B4-BE49-F238E27FC236}">
                <a16:creationId xmlns:a16="http://schemas.microsoft.com/office/drawing/2014/main" id="{3807C9F9-F381-43E4-80F7-D200ABA3D5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7373424"/>
              </p:ext>
            </p:extLst>
          </p:nvPr>
        </p:nvGraphicFramePr>
        <p:xfrm>
          <a:off x="4650717" y="1631890"/>
          <a:ext cx="1559363" cy="1792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A40A1EF-4AFF-4D77-9864-A7412F5F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Production and Development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0AFA-0016-4309-995D-27E2FCF7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F9F1-756D-434E-9888-0686C9C8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1517D-56C7-46A4-BB2F-CB251476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6C80-7D16-4ABA-B9E0-AE34841E2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Key financial and operational momentum building that could spur revaluation in the near-term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D1363-8730-43D0-8E14-FD0625B444E7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8" name="Content Placeholder 22">
              <a:extLst>
                <a:ext uri="{FF2B5EF4-FFF2-40B4-BE49-F238E27FC236}">
                  <a16:creationId xmlns:a16="http://schemas.microsoft.com/office/drawing/2014/main" id="{E3F61D8F-3854-4FD9-AC63-E19BD2C4BECE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Company Overview</a:t>
              </a:r>
              <a:endParaRPr lang="en-CA"/>
            </a:p>
          </p:txBody>
        </p:sp>
        <p:sp>
          <p:nvSpPr>
            <p:cNvPr id="9" name="Content Placeholder 22">
              <a:extLst>
                <a:ext uri="{FF2B5EF4-FFF2-40B4-BE49-F238E27FC236}">
                  <a16:creationId xmlns:a16="http://schemas.microsoft.com/office/drawing/2014/main" id="{8F1D02EC-D32A-4B0D-965A-429513B48B30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Industry Overview</a:t>
              </a:r>
              <a:endParaRPr lang="en-CA"/>
            </a:p>
          </p:txBody>
        </p:sp>
        <p:sp>
          <p:nvSpPr>
            <p:cNvPr id="10" name="Content Placeholder 22">
              <a:extLst>
                <a:ext uri="{FF2B5EF4-FFF2-40B4-BE49-F238E27FC236}">
                  <a16:creationId xmlns:a16="http://schemas.microsoft.com/office/drawing/2014/main" id="{0B8C94F7-651B-48E1-B3F0-284BEBBDB108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Operations</a:t>
              </a:r>
              <a:endParaRPr lang="en-CA" b="1"/>
            </a:p>
          </p:txBody>
        </p:sp>
        <p:sp>
          <p:nvSpPr>
            <p:cNvPr id="11" name="Content Placeholder 22">
              <a:extLst>
                <a:ext uri="{FF2B5EF4-FFF2-40B4-BE49-F238E27FC236}">
                  <a16:creationId xmlns:a16="http://schemas.microsoft.com/office/drawing/2014/main" id="{A8C64B6E-D632-4816-AAD1-4336DEAEAD79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Investment Theses</a:t>
              </a:r>
              <a:endParaRPr lang="en-CA"/>
            </a:p>
          </p:txBody>
        </p:sp>
        <p:sp>
          <p:nvSpPr>
            <p:cNvPr id="12" name="Content Placeholder 22">
              <a:extLst>
                <a:ext uri="{FF2B5EF4-FFF2-40B4-BE49-F238E27FC236}">
                  <a16:creationId xmlns:a16="http://schemas.microsoft.com/office/drawing/2014/main" id="{F024E1FA-2731-4879-B257-283940312AFE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Financial Analysis</a:t>
              </a:r>
              <a:endParaRPr lang="en-CA"/>
            </a:p>
          </p:txBody>
        </p:sp>
        <p:sp>
          <p:nvSpPr>
            <p:cNvPr id="13" name="Content Placeholder 22">
              <a:extLst>
                <a:ext uri="{FF2B5EF4-FFF2-40B4-BE49-F238E27FC236}">
                  <a16:creationId xmlns:a16="http://schemas.microsoft.com/office/drawing/2014/main" id="{76C4C149-9714-45A9-879B-61E6E7DF296E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Risks &amp; Catalysts</a:t>
              </a:r>
              <a:endParaRPr lang="en-CA"/>
            </a:p>
          </p:txBody>
        </p:sp>
        <p:sp>
          <p:nvSpPr>
            <p:cNvPr id="14" name="Content Placeholder 22">
              <a:extLst>
                <a:ext uri="{FF2B5EF4-FFF2-40B4-BE49-F238E27FC236}">
                  <a16:creationId xmlns:a16="http://schemas.microsoft.com/office/drawing/2014/main" id="{396C531D-6E2B-44FB-8AC1-82D38521C89D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Conclusion</a:t>
              </a:r>
              <a:endParaRPr lang="en-CA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4FA4A6AE-71E4-4F06-8746-0893F8F1EF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3740804-4D4E-4F35-B5A1-449FD0065814}"/>
              </a:ext>
            </a:extLst>
          </p:cNvPr>
          <p:cNvSpPr txBox="1"/>
          <p:nvPr/>
        </p:nvSpPr>
        <p:spPr>
          <a:xfrm>
            <a:off x="174069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Operations – Growth and Optimization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DC25C9-C3CF-4783-B5E6-5207F27D2928}"/>
              </a:ext>
            </a:extLst>
          </p:cNvPr>
          <p:cNvSpPr txBox="1"/>
          <p:nvPr/>
        </p:nvSpPr>
        <p:spPr>
          <a:xfrm>
            <a:off x="4627397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Quebrada Blanca Phase 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7B3D95-64FE-4A3D-9DE3-F706187A6A3C}"/>
              </a:ext>
            </a:extLst>
          </p:cNvPr>
          <p:cNvSpPr txBox="1"/>
          <p:nvPr/>
        </p:nvSpPr>
        <p:spPr>
          <a:xfrm>
            <a:off x="174069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Fort Hills – Premier Asset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997C757-D3DF-4C60-8F05-D175268BD936}"/>
              </a:ext>
            </a:extLst>
          </p:cNvPr>
          <p:cNvSpPr txBox="1"/>
          <p:nvPr/>
        </p:nvSpPr>
        <p:spPr>
          <a:xfrm>
            <a:off x="4626533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Other Notable Projects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596ED343-F8A8-4E6D-A121-E57FEF0A8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9664" y="2363291"/>
            <a:ext cx="2663570" cy="979950"/>
          </a:xfrm>
          <a:prstGeom prst="rect">
            <a:avLst/>
          </a:prstGeom>
          <a:ln>
            <a:noFill/>
          </a:ln>
          <a:effectLst>
            <a:softEdge rad="19050"/>
          </a:effectLst>
        </p:spPr>
      </p:pic>
      <p:graphicFrame>
        <p:nvGraphicFramePr>
          <p:cNvPr id="89" name="Chart 88">
            <a:extLst>
              <a:ext uri="{FF2B5EF4-FFF2-40B4-BE49-F238E27FC236}">
                <a16:creationId xmlns:a16="http://schemas.microsoft.com/office/drawing/2014/main" id="{85EEDBFB-D420-4294-AB44-9BB73706DD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083420"/>
              </p:ext>
            </p:extLst>
          </p:nvPr>
        </p:nvGraphicFramePr>
        <p:xfrm>
          <a:off x="6096000" y="1750441"/>
          <a:ext cx="3048000" cy="634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96" name="Group 95">
            <a:extLst>
              <a:ext uri="{FF2B5EF4-FFF2-40B4-BE49-F238E27FC236}">
                <a16:creationId xmlns:a16="http://schemas.microsoft.com/office/drawing/2014/main" id="{66862138-80A6-40BC-9853-9EBB59FEFC4F}"/>
              </a:ext>
            </a:extLst>
          </p:cNvPr>
          <p:cNvGrpSpPr/>
          <p:nvPr/>
        </p:nvGrpSpPr>
        <p:grpSpPr>
          <a:xfrm>
            <a:off x="6215286" y="880346"/>
            <a:ext cx="2723543" cy="959390"/>
            <a:chOff x="6282525" y="2409655"/>
            <a:chExt cx="2723543" cy="95939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52DF9DC-995F-4E55-9F1A-7B0CBDE4F4CB}"/>
                </a:ext>
              </a:extLst>
            </p:cNvPr>
            <p:cNvSpPr txBox="1"/>
            <p:nvPr/>
          </p:nvSpPr>
          <p:spPr>
            <a:xfrm>
              <a:off x="6284708" y="2409655"/>
              <a:ext cx="1353312" cy="228600"/>
            </a:xfrm>
            <a:prstGeom prst="roundRect">
              <a:avLst>
                <a:gd name="adj" fmla="val 7576"/>
              </a:avLst>
            </a:prstGeom>
            <a:solidFill>
              <a:srgbClr val="DCCAC9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50" b="1">
                  <a:latin typeface="Nirmala UI" panose="020B0502040204020203" pitchFamily="34" charset="0"/>
                  <a:cs typeface="Nirmala UI" panose="020B0502040204020203" pitchFamily="34" charset="0"/>
                </a:rPr>
                <a:t>QB2 Prime Enhancement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6231EF8-FC8A-4FD3-BCA6-29A4F2D8CBE8}"/>
                </a:ext>
              </a:extLst>
            </p:cNvPr>
            <p:cNvSpPr txBox="1"/>
            <p:nvPr/>
          </p:nvSpPr>
          <p:spPr>
            <a:xfrm>
              <a:off x="7652756" y="2409655"/>
              <a:ext cx="1353312" cy="228600"/>
            </a:xfrm>
            <a:prstGeom prst="roundRect">
              <a:avLst>
                <a:gd name="adj" fmla="val 7576"/>
              </a:avLst>
            </a:prstGeom>
            <a:solidFill>
              <a:srgbClr val="DCCAC9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50" b="1">
                  <a:latin typeface="Nirmala UI" panose="020B0502040204020203" pitchFamily="34" charset="0"/>
                  <a:cs typeface="Nirmala UI" panose="020B0502040204020203" pitchFamily="34" charset="0"/>
                </a:rPr>
                <a:t>QB3 Expansion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1CDF605-D828-4D47-81D3-C6AACDCA69AF}"/>
                </a:ext>
              </a:extLst>
            </p:cNvPr>
            <p:cNvSpPr txBox="1"/>
            <p:nvPr/>
          </p:nvSpPr>
          <p:spPr>
            <a:xfrm>
              <a:off x="6282525" y="2656476"/>
              <a:ext cx="1353312" cy="280768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Improving economics of QB2 with limited capital outlay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34460E5E-BEBF-4503-BF42-15A3B95C01F4}"/>
                </a:ext>
              </a:extLst>
            </p:cNvPr>
            <p:cNvSpPr txBox="1"/>
            <p:nvPr/>
          </p:nvSpPr>
          <p:spPr>
            <a:xfrm>
              <a:off x="7650573" y="2656476"/>
              <a:ext cx="1353312" cy="280768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Expansion of operations to realize full potential of QB2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68CAE777-3F95-4FFC-BF37-4EF562EE9D41}"/>
                </a:ext>
              </a:extLst>
            </p:cNvPr>
            <p:cNvSpPr txBox="1"/>
            <p:nvPr/>
          </p:nvSpPr>
          <p:spPr>
            <a:xfrm>
              <a:off x="6282525" y="2956115"/>
              <a:ext cx="1353312" cy="41293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Concentrator throughput, autonomous haulage, ore sorting, optimization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34553BD1-82A0-4950-A212-E7A9B536C6F8}"/>
                </a:ext>
              </a:extLst>
            </p:cNvPr>
            <p:cNvSpPr txBox="1"/>
            <p:nvPr/>
          </p:nvSpPr>
          <p:spPr>
            <a:xfrm>
              <a:off x="7650573" y="2956115"/>
              <a:ext cx="1353312" cy="41293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Vast deposit increase, double throughput, a top copper operation in the world</a:t>
              </a: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31298B63-EDBA-4C44-A3B9-6027FD35DE7B}"/>
              </a:ext>
            </a:extLst>
          </p:cNvPr>
          <p:cNvSpPr txBox="1"/>
          <p:nvPr/>
        </p:nvSpPr>
        <p:spPr>
          <a:xfrm>
            <a:off x="4646598" y="3641108"/>
            <a:ext cx="2131083" cy="18288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950" b="1">
                <a:latin typeface="Nirmala UI" panose="020B0502040204020203" pitchFamily="34" charset="0"/>
                <a:cs typeface="Nirmala UI" panose="020B0502040204020203" pitchFamily="34" charset="0"/>
              </a:rPr>
              <a:t>Highland Valley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5000707-D0A3-4694-B8FC-CAA630C16C00}"/>
              </a:ext>
            </a:extLst>
          </p:cNvPr>
          <p:cNvSpPr txBox="1"/>
          <p:nvPr/>
        </p:nvSpPr>
        <p:spPr>
          <a:xfrm>
            <a:off x="6802966" y="3639076"/>
            <a:ext cx="2131083" cy="18288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950" b="1">
                <a:latin typeface="Nirmala UI" panose="020B0502040204020203" pitchFamily="34" charset="0"/>
                <a:cs typeface="Nirmala UI" panose="020B0502040204020203" pitchFamily="34" charset="0"/>
              </a:rPr>
              <a:t>Antamina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2D620C-283A-4B2F-B408-7E5AFDCCFC73}"/>
              </a:ext>
            </a:extLst>
          </p:cNvPr>
          <p:cNvSpPr txBox="1"/>
          <p:nvPr/>
        </p:nvSpPr>
        <p:spPr>
          <a:xfrm>
            <a:off x="4646598" y="4852010"/>
            <a:ext cx="2131083" cy="18288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950" b="1">
                <a:latin typeface="Nirmala UI" panose="020B0502040204020203" pitchFamily="34" charset="0"/>
                <a:cs typeface="Nirmala UI" panose="020B0502040204020203" pitchFamily="34" charset="0"/>
              </a:rPr>
              <a:t>Elkview Valley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2DD1849-9D5B-4627-865D-9FEB0770F947}"/>
              </a:ext>
            </a:extLst>
          </p:cNvPr>
          <p:cNvSpPr txBox="1"/>
          <p:nvPr/>
        </p:nvSpPr>
        <p:spPr>
          <a:xfrm>
            <a:off x="6802966" y="4849978"/>
            <a:ext cx="2131083" cy="182880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950" b="1">
                <a:latin typeface="Nirmala UI" panose="020B0502040204020203" pitchFamily="34" charset="0"/>
                <a:cs typeface="Nirmala UI" panose="020B0502040204020203" pitchFamily="34" charset="0"/>
              </a:rPr>
              <a:t>Trail Operations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1D74401-4D33-424C-AEFC-988F175E2635}"/>
              </a:ext>
            </a:extLst>
          </p:cNvPr>
          <p:cNvSpPr txBox="1"/>
          <p:nvPr/>
        </p:nvSpPr>
        <p:spPr>
          <a:xfrm>
            <a:off x="4646598" y="3841806"/>
            <a:ext cx="2131083" cy="273413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Advancing mine life extension Pre-Feasibility Study (targeting minimum of 15 years)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D503FF4-7D55-451C-8EAC-997EC17F21C2}"/>
              </a:ext>
            </a:extLst>
          </p:cNvPr>
          <p:cNvSpPr txBox="1"/>
          <p:nvPr/>
        </p:nvSpPr>
        <p:spPr>
          <a:xfrm>
            <a:off x="6807503" y="3835292"/>
            <a:ext cx="2131083" cy="169686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Mine life extension studies in progress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0D14B02-27D9-4A5C-81A1-913B944AD91D}"/>
              </a:ext>
            </a:extLst>
          </p:cNvPr>
          <p:cNvSpPr txBox="1"/>
          <p:nvPr/>
        </p:nvSpPr>
        <p:spPr>
          <a:xfrm>
            <a:off x="4647364" y="5051400"/>
            <a:ext cx="1053636" cy="158350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Water Strategy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9667B3D-64C6-4AD5-A339-E6E94B9A9ACC}"/>
              </a:ext>
            </a:extLst>
          </p:cNvPr>
          <p:cNvSpPr txBox="1"/>
          <p:nvPr/>
        </p:nvSpPr>
        <p:spPr>
          <a:xfrm>
            <a:off x="5718355" y="5052026"/>
            <a:ext cx="1060704" cy="158350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Port Upgrades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C56226F-897B-48FE-9E0E-92B695310BB6}"/>
              </a:ext>
            </a:extLst>
          </p:cNvPr>
          <p:cNvSpPr txBox="1"/>
          <p:nvPr/>
        </p:nvSpPr>
        <p:spPr>
          <a:xfrm>
            <a:off x="6798233" y="5938908"/>
            <a:ext cx="2140353" cy="130207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Potential Pend Oreille life extension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FFBCFCE3-28C4-4B39-A761-1C892D320545}"/>
              </a:ext>
            </a:extLst>
          </p:cNvPr>
          <p:cNvGrpSpPr/>
          <p:nvPr/>
        </p:nvGrpSpPr>
        <p:grpSpPr>
          <a:xfrm>
            <a:off x="6807847" y="5056840"/>
            <a:ext cx="2228100" cy="884260"/>
            <a:chOff x="6802966" y="5043753"/>
            <a:chExt cx="2239475" cy="884260"/>
          </a:xfrm>
        </p:grpSpPr>
        <p:graphicFrame>
          <p:nvGraphicFramePr>
            <p:cNvPr id="111" name="Chart 110">
              <a:extLst>
                <a:ext uri="{FF2B5EF4-FFF2-40B4-BE49-F238E27FC236}">
                  <a16:creationId xmlns:a16="http://schemas.microsoft.com/office/drawing/2014/main" id="{6FB2DA9E-D720-4C75-999B-6BEF1ABA390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28643247"/>
                </p:ext>
              </p:extLst>
            </p:nvPr>
          </p:nvGraphicFramePr>
          <p:xfrm>
            <a:off x="6802966" y="5043753"/>
            <a:ext cx="2239475" cy="8842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66801DDD-3149-4363-8832-FAC52B7D119F}"/>
                </a:ext>
              </a:extLst>
            </p:cNvPr>
            <p:cNvGrpSpPr/>
            <p:nvPr/>
          </p:nvGrpSpPr>
          <p:grpSpPr>
            <a:xfrm>
              <a:off x="8500726" y="5197289"/>
              <a:ext cx="370449" cy="491217"/>
              <a:chOff x="8500726" y="5197289"/>
              <a:chExt cx="370449" cy="491217"/>
            </a:xfrm>
          </p:grpSpPr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D02E1166-5DF6-4B9C-B21F-8723FFF0501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73997" y="5197289"/>
                <a:ext cx="197178" cy="383850"/>
              </a:xfrm>
              <a:prstGeom prst="straightConnector1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53A1BF67-5AC6-4984-9BBF-EFD8F29AD8AC}"/>
                  </a:ext>
                </a:extLst>
              </p:cNvPr>
              <p:cNvSpPr txBox="1"/>
              <p:nvPr/>
            </p:nvSpPr>
            <p:spPr>
              <a:xfrm>
                <a:off x="8500726" y="5505626"/>
                <a:ext cx="346542" cy="182880"/>
              </a:xfrm>
              <a:prstGeom prst="roundRect">
                <a:avLst>
                  <a:gd name="adj" fmla="val 7576"/>
                </a:avLst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CA" sz="700">
                    <a:latin typeface="Nirmala UI" panose="020B0502040204020203" pitchFamily="34" charset="0"/>
                    <a:cs typeface="Nirmala UI" panose="020B0502040204020203" pitchFamily="34" charset="0"/>
                  </a:rPr>
                  <a:t>#2 Acid Plant</a:t>
                </a:r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BD1C337D-D0E2-4262-875A-0E4E0E7FE81A}"/>
                </a:ext>
              </a:extLst>
            </p:cNvPr>
            <p:cNvGrpSpPr/>
            <p:nvPr/>
          </p:nvGrpSpPr>
          <p:grpSpPr>
            <a:xfrm>
              <a:off x="7446729" y="5469524"/>
              <a:ext cx="586997" cy="211334"/>
              <a:chOff x="7446729" y="5469524"/>
              <a:chExt cx="586997" cy="211334"/>
            </a:xfrm>
          </p:grpSpPr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7123C42-2521-447D-930E-3100670EAD25}"/>
                  </a:ext>
                </a:extLst>
              </p:cNvPr>
              <p:cNvSpPr txBox="1"/>
              <p:nvPr/>
            </p:nvSpPr>
            <p:spPr>
              <a:xfrm>
                <a:off x="7446729" y="5497978"/>
                <a:ext cx="346542" cy="182880"/>
              </a:xfrm>
              <a:prstGeom prst="roundRect">
                <a:avLst>
                  <a:gd name="adj" fmla="val 7576"/>
                </a:avLst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CA" sz="700">
                    <a:latin typeface="Nirmala UI" panose="020B0502040204020203" pitchFamily="34" charset="0"/>
                    <a:cs typeface="Nirmala UI" panose="020B0502040204020203" pitchFamily="34" charset="0"/>
                  </a:rPr>
                  <a:t>#1 Acid Plant</a:t>
                </a:r>
              </a:p>
            </p:txBody>
          </p: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4CDC7BAF-EA63-4B8C-8AC1-6CEB788D4AD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40563" y="5469524"/>
                <a:ext cx="293163" cy="130207"/>
              </a:xfrm>
              <a:prstGeom prst="straightConnector1">
                <a:avLst/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bg1">
                    <a:lumMod val="8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40" name="Chart 139">
            <a:extLst>
              <a:ext uri="{FF2B5EF4-FFF2-40B4-BE49-F238E27FC236}">
                <a16:creationId xmlns:a16="http://schemas.microsoft.com/office/drawing/2014/main" id="{280A73D0-ACCE-48DC-8677-837D73B49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6430204"/>
              </p:ext>
            </p:extLst>
          </p:nvPr>
        </p:nvGraphicFramePr>
        <p:xfrm>
          <a:off x="6807503" y="4039594"/>
          <a:ext cx="2223563" cy="845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42" name="Arrow: Bent-Up 141">
            <a:extLst>
              <a:ext uri="{FF2B5EF4-FFF2-40B4-BE49-F238E27FC236}">
                <a16:creationId xmlns:a16="http://schemas.microsoft.com/office/drawing/2014/main" id="{255E7A86-2C16-4723-9EFF-2F16219D0349}"/>
              </a:ext>
            </a:extLst>
          </p:cNvPr>
          <p:cNvSpPr/>
          <p:nvPr/>
        </p:nvSpPr>
        <p:spPr>
          <a:xfrm rot="16200000" flipV="1">
            <a:off x="7711166" y="3562462"/>
            <a:ext cx="302861" cy="1259012"/>
          </a:xfrm>
          <a:prstGeom prst="bentUpArrow">
            <a:avLst>
              <a:gd name="adj1" fmla="val 6366"/>
              <a:gd name="adj2" fmla="val 11240"/>
              <a:gd name="adj3" fmla="val 15606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E2B35F2-DFF6-472C-AA44-E3AEC0538250}"/>
              </a:ext>
            </a:extLst>
          </p:cNvPr>
          <p:cNvSpPr txBox="1"/>
          <p:nvPr/>
        </p:nvSpPr>
        <p:spPr>
          <a:xfrm>
            <a:off x="7100954" y="4032850"/>
            <a:ext cx="474957" cy="114285"/>
          </a:xfrm>
          <a:prstGeom prst="roundRect">
            <a:avLst>
              <a:gd name="adj" fmla="val 7576"/>
            </a:avLst>
          </a:prstGeom>
          <a:solidFill>
            <a:schemeClr val="bg1">
              <a:lumMod val="85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600" b="1">
                <a:latin typeface="Nirmala UI" panose="020B0502040204020203" pitchFamily="34" charset="0"/>
                <a:cs typeface="Nirmala UI" panose="020B0502040204020203" pitchFamily="34" charset="0"/>
              </a:rPr>
              <a:t>Zinc Up 50%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D1297B0-C26E-409C-B544-D8DD3437990F}"/>
              </a:ext>
            </a:extLst>
          </p:cNvPr>
          <p:cNvGrpSpPr/>
          <p:nvPr/>
        </p:nvGrpSpPr>
        <p:grpSpPr>
          <a:xfrm>
            <a:off x="4638904" y="881603"/>
            <a:ext cx="1556711" cy="964372"/>
            <a:chOff x="4645190" y="1155968"/>
            <a:chExt cx="1486315" cy="96437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857F59A-C7E4-4475-8A03-E3B0540D3D49}"/>
                </a:ext>
              </a:extLst>
            </p:cNvPr>
            <p:cNvGrpSpPr/>
            <p:nvPr/>
          </p:nvGrpSpPr>
          <p:grpSpPr>
            <a:xfrm>
              <a:off x="4645190" y="1155968"/>
              <a:ext cx="1486315" cy="228600"/>
              <a:chOff x="4645190" y="1155968"/>
              <a:chExt cx="1486315" cy="228600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43D7AA3-EBE1-4E6D-A3EA-F451249B4F74}"/>
                  </a:ext>
                </a:extLst>
              </p:cNvPr>
              <p:cNvSpPr txBox="1"/>
              <p:nvPr/>
            </p:nvSpPr>
            <p:spPr>
              <a:xfrm>
                <a:off x="5399985" y="1155968"/>
                <a:ext cx="731520" cy="228600"/>
              </a:xfrm>
              <a:prstGeom prst="roundRect">
                <a:avLst>
                  <a:gd name="adj" fmla="val 7576"/>
                </a:avLst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US$2.4-4.2B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2AA18A4-BF27-4480-B2EE-4605C649F18C}"/>
                  </a:ext>
                </a:extLst>
              </p:cNvPr>
              <p:cNvSpPr txBox="1"/>
              <p:nvPr/>
            </p:nvSpPr>
            <p:spPr>
              <a:xfrm>
                <a:off x="4645190" y="1155968"/>
                <a:ext cx="731520" cy="228600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NPV</a:t>
                </a:r>
              </a:p>
              <a:p>
                <a:pPr algn="ctr"/>
                <a:r>
                  <a:rPr lang="en-CA" sz="500">
                    <a:latin typeface="Nirmala UI" panose="020B0502040204020203" pitchFamily="34" charset="0"/>
                    <a:cs typeface="Nirmala UI" panose="020B0502040204020203" pitchFamily="34" charset="0"/>
                  </a:rPr>
                  <a:t>After-Tax @ 8%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58D468D2-31F7-4292-A92B-A770783E4FF8}"/>
                </a:ext>
              </a:extLst>
            </p:cNvPr>
            <p:cNvGrpSpPr/>
            <p:nvPr/>
          </p:nvGrpSpPr>
          <p:grpSpPr>
            <a:xfrm>
              <a:off x="4645190" y="1403230"/>
              <a:ext cx="1486315" cy="228600"/>
              <a:chOff x="4645190" y="905256"/>
              <a:chExt cx="1486315" cy="228600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C171622-489C-4149-BBCC-F33779A5328E}"/>
                  </a:ext>
                </a:extLst>
              </p:cNvPr>
              <p:cNvSpPr txBox="1"/>
              <p:nvPr/>
            </p:nvSpPr>
            <p:spPr>
              <a:xfrm>
                <a:off x="5399985" y="905256"/>
                <a:ext cx="731520" cy="228600"/>
              </a:xfrm>
              <a:prstGeom prst="roundRect">
                <a:avLst>
                  <a:gd name="adj" fmla="val 7576"/>
                </a:avLst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316kt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4AAAD3C-9AA8-422E-B0E5-04229E4B6E8E}"/>
                  </a:ext>
                </a:extLst>
              </p:cNvPr>
              <p:cNvSpPr txBox="1"/>
              <p:nvPr/>
            </p:nvSpPr>
            <p:spPr>
              <a:xfrm>
                <a:off x="4645190" y="905256"/>
                <a:ext cx="731520" cy="228600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Production</a:t>
                </a:r>
              </a:p>
              <a:p>
                <a:pPr algn="ctr"/>
                <a:r>
                  <a:rPr lang="en-CA" sz="500">
                    <a:latin typeface="Nirmala UI" panose="020B0502040204020203" pitchFamily="34" charset="0"/>
                    <a:cs typeface="Nirmala UI" panose="020B0502040204020203" pitchFamily="34" charset="0"/>
                  </a:rPr>
                  <a:t>First 5Y CuEq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036C388F-D3A0-4728-820C-606AE3DEE91A}"/>
                </a:ext>
              </a:extLst>
            </p:cNvPr>
            <p:cNvGrpSpPr/>
            <p:nvPr/>
          </p:nvGrpSpPr>
          <p:grpSpPr>
            <a:xfrm>
              <a:off x="4645190" y="1647485"/>
              <a:ext cx="1486315" cy="228600"/>
              <a:chOff x="4645190" y="899940"/>
              <a:chExt cx="1486315" cy="228600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008A37FD-A41B-4BE8-8FF0-FC0656116A09}"/>
                  </a:ext>
                </a:extLst>
              </p:cNvPr>
              <p:cNvSpPr txBox="1"/>
              <p:nvPr/>
            </p:nvSpPr>
            <p:spPr>
              <a:xfrm>
                <a:off x="5399985" y="899940"/>
                <a:ext cx="731520" cy="228600"/>
              </a:xfrm>
              <a:prstGeom prst="roundRect">
                <a:avLst>
                  <a:gd name="adj" fmla="val 7576"/>
                </a:avLst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US$1.38/lb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88A4149-0658-4C4D-BE89-E9487EC6348F}"/>
                  </a:ext>
                </a:extLst>
              </p:cNvPr>
              <p:cNvSpPr txBox="1"/>
              <p:nvPr/>
            </p:nvSpPr>
            <p:spPr>
              <a:xfrm>
                <a:off x="4645190" y="899940"/>
                <a:ext cx="731520" cy="228600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AISC</a:t>
                </a:r>
              </a:p>
              <a:p>
                <a:pPr algn="ctr"/>
                <a:r>
                  <a:rPr lang="en-CA" sz="500">
                    <a:latin typeface="Nirmala UI" panose="020B0502040204020203" pitchFamily="34" charset="0"/>
                    <a:cs typeface="Nirmala UI" panose="020B0502040204020203" pitchFamily="34" charset="0"/>
                  </a:rPr>
                  <a:t>First 5Y (Net-Byproducts)</a:t>
                </a: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01A8DE61-D651-4F41-98A4-196E5D25054C}"/>
                </a:ext>
              </a:extLst>
            </p:cNvPr>
            <p:cNvGrpSpPr/>
            <p:nvPr/>
          </p:nvGrpSpPr>
          <p:grpSpPr>
            <a:xfrm>
              <a:off x="4645190" y="1891740"/>
              <a:ext cx="1486315" cy="228600"/>
              <a:chOff x="4645190" y="894624"/>
              <a:chExt cx="1486315" cy="228600"/>
            </a:xfrm>
          </p:grpSpPr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D9D3F765-BFE1-48BB-AA26-0F4386E524E7}"/>
                  </a:ext>
                </a:extLst>
              </p:cNvPr>
              <p:cNvSpPr txBox="1"/>
              <p:nvPr/>
            </p:nvSpPr>
            <p:spPr>
              <a:xfrm>
                <a:off x="5399985" y="894624"/>
                <a:ext cx="731520" cy="228600"/>
              </a:xfrm>
              <a:prstGeom prst="roundRect">
                <a:avLst>
                  <a:gd name="adj" fmla="val 7576"/>
                </a:avLst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US$1.1-1.4B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7899580-2BCC-4956-8B3A-35C52564A8AC}"/>
                  </a:ext>
                </a:extLst>
              </p:cNvPr>
              <p:cNvSpPr txBox="1"/>
              <p:nvPr/>
            </p:nvSpPr>
            <p:spPr>
              <a:xfrm>
                <a:off x="4645190" y="894624"/>
                <a:ext cx="731520" cy="228600"/>
              </a:xfrm>
              <a:prstGeom prst="roundRect">
                <a:avLst>
                  <a:gd name="adj" fmla="val 7576"/>
                </a:avLst>
              </a:prstGeom>
              <a:solidFill>
                <a:srgbClr val="DCCAC9"/>
              </a:solidFill>
            </p:spPr>
            <p:txBody>
              <a:bodyPr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en-CA" sz="900" b="1">
                    <a:latin typeface="Nirmala UI" panose="020B0502040204020203" pitchFamily="34" charset="0"/>
                    <a:cs typeface="Nirmala UI" panose="020B0502040204020203" pitchFamily="34" charset="0"/>
                  </a:rPr>
                  <a:t>EBITDA</a:t>
                </a:r>
              </a:p>
              <a:p>
                <a:pPr algn="ctr"/>
                <a:r>
                  <a:rPr lang="en-CA" sz="500">
                    <a:latin typeface="Nirmala UI" panose="020B0502040204020203" pitchFamily="34" charset="0"/>
                    <a:cs typeface="Nirmala UI" panose="020B0502040204020203" pitchFamily="34" charset="0"/>
                  </a:rPr>
                  <a:t>First 5Y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72C54F-7A70-44E7-BCFA-11318DD02D7E}"/>
              </a:ext>
            </a:extLst>
          </p:cNvPr>
          <p:cNvGrpSpPr/>
          <p:nvPr/>
        </p:nvGrpSpPr>
        <p:grpSpPr>
          <a:xfrm>
            <a:off x="4647162" y="5221693"/>
            <a:ext cx="1054262" cy="847422"/>
            <a:chOff x="4647162" y="5221693"/>
            <a:chExt cx="1054262" cy="867602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75EDC32-2BE1-429C-8177-8AEA9AA9741A}"/>
                </a:ext>
              </a:extLst>
            </p:cNvPr>
            <p:cNvSpPr txBox="1"/>
            <p:nvPr/>
          </p:nvSpPr>
          <p:spPr>
            <a:xfrm>
              <a:off x="5179792" y="5221693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AWTF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CB19D83-C8B6-4551-AAC9-C0141711F950}"/>
                </a:ext>
              </a:extLst>
            </p:cNvPr>
            <p:cNvSpPr txBox="1"/>
            <p:nvPr/>
          </p:nvSpPr>
          <p:spPr>
            <a:xfrm>
              <a:off x="5179792" y="5661724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SFR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A271E41-919F-4C13-B315-D152BA1CB945}"/>
                </a:ext>
              </a:extLst>
            </p:cNvPr>
            <p:cNvSpPr txBox="1"/>
            <p:nvPr/>
          </p:nvSpPr>
          <p:spPr>
            <a:xfrm>
              <a:off x="5179792" y="5515909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$22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E54E566D-2C2C-4053-86E1-FF48FE5BA2E0}"/>
                </a:ext>
              </a:extLst>
            </p:cNvPr>
            <p:cNvSpPr txBox="1"/>
            <p:nvPr/>
          </p:nvSpPr>
          <p:spPr>
            <a:xfrm>
              <a:off x="5180216" y="5369766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$310M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C2B4FADA-CE48-4154-89C0-0CF5F4A79B48}"/>
                </a:ext>
              </a:extLst>
            </p:cNvPr>
            <p:cNvSpPr txBox="1"/>
            <p:nvPr/>
          </p:nvSpPr>
          <p:spPr>
            <a:xfrm>
              <a:off x="5179056" y="5956836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$10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BFBAF0F-4061-4B8F-B331-6057C81E6834}"/>
                </a:ext>
              </a:extLst>
            </p:cNvPr>
            <p:cNvSpPr txBox="1"/>
            <p:nvPr/>
          </p:nvSpPr>
          <p:spPr>
            <a:xfrm>
              <a:off x="5179480" y="5808181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$50M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7949AEFE-D726-47B7-9C94-EDE9BBB325BF}"/>
                </a:ext>
              </a:extLst>
            </p:cNvPr>
            <p:cNvSpPr txBox="1"/>
            <p:nvPr/>
          </p:nvSpPr>
          <p:spPr>
            <a:xfrm>
              <a:off x="4647898" y="5221693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600">
                  <a:latin typeface="Nirmala UI" panose="020B0502040204020203" pitchFamily="34" charset="0"/>
                  <a:cs typeface="Nirmala UI" panose="020B0502040204020203" pitchFamily="34" charset="0"/>
                </a:rPr>
                <a:t>20,000m</a:t>
              </a:r>
              <a:r>
                <a:rPr lang="en-CA" sz="600" baseline="30000">
                  <a:latin typeface="Nirmala UI" panose="020B0502040204020203" pitchFamily="34" charset="0"/>
                  <a:cs typeface="Nirmala UI" panose="020B0502040204020203" pitchFamily="34" charset="0"/>
                </a:rPr>
                <a:t>2</a:t>
              </a:r>
              <a:r>
                <a:rPr lang="en-CA" sz="600">
                  <a:latin typeface="Nirmala UI" panose="020B0502040204020203" pitchFamily="34" charset="0"/>
                  <a:cs typeface="Nirmala UI" panose="020B0502040204020203" pitchFamily="34" charset="0"/>
                </a:rPr>
                <a:t>/d</a:t>
              </a:r>
              <a:endParaRPr lang="en-CA" sz="600" baseline="30000"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EAC59A1-EB75-4831-9901-FE061CB82457}"/>
                </a:ext>
              </a:extLst>
            </p:cNvPr>
            <p:cNvSpPr txBox="1"/>
            <p:nvPr/>
          </p:nvSpPr>
          <p:spPr>
            <a:xfrm>
              <a:off x="4647898" y="5661724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600">
                  <a:latin typeface="Nirmala UI" panose="020B0502040204020203" pitchFamily="34" charset="0"/>
                  <a:cs typeface="Nirmala UI" panose="020B0502040204020203" pitchFamily="34" charset="0"/>
                </a:rPr>
                <a:t>20,000m</a:t>
              </a:r>
              <a:r>
                <a:rPr lang="en-CA" sz="600" baseline="30000">
                  <a:latin typeface="Nirmala UI" panose="020B0502040204020203" pitchFamily="34" charset="0"/>
                  <a:cs typeface="Nirmala UI" panose="020B0502040204020203" pitchFamily="34" charset="0"/>
                </a:rPr>
                <a:t>2</a:t>
              </a:r>
              <a:r>
                <a:rPr lang="en-CA" sz="600">
                  <a:latin typeface="Nirmala UI" panose="020B0502040204020203" pitchFamily="34" charset="0"/>
                  <a:cs typeface="Nirmala UI" panose="020B0502040204020203" pitchFamily="34" charset="0"/>
                </a:rPr>
                <a:t>/d</a:t>
              </a:r>
              <a:endParaRPr lang="en-CA" sz="600" baseline="30000"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FD69C88-96EA-4C41-AC72-E31BD69677C3}"/>
                </a:ext>
              </a:extLst>
            </p:cNvPr>
            <p:cNvSpPr txBox="1"/>
            <p:nvPr/>
          </p:nvSpPr>
          <p:spPr>
            <a:xfrm>
              <a:off x="4647898" y="5515909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Capital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92D6529-06F0-4F55-9A0D-0D41F8A03FB9}"/>
                </a:ext>
              </a:extLst>
            </p:cNvPr>
            <p:cNvSpPr txBox="1"/>
            <p:nvPr/>
          </p:nvSpPr>
          <p:spPr>
            <a:xfrm>
              <a:off x="4648322" y="5369766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Operating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D64243F-9FBE-48DE-B786-E8D1D8E211F2}"/>
                </a:ext>
              </a:extLst>
            </p:cNvPr>
            <p:cNvSpPr txBox="1"/>
            <p:nvPr/>
          </p:nvSpPr>
          <p:spPr>
            <a:xfrm>
              <a:off x="4647162" y="5956836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Capital</a:t>
              </a: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5C38AEE-918C-48B3-8785-FB5E2DFAECF2}"/>
                </a:ext>
              </a:extLst>
            </p:cNvPr>
            <p:cNvSpPr txBox="1"/>
            <p:nvPr/>
          </p:nvSpPr>
          <p:spPr>
            <a:xfrm>
              <a:off x="4647586" y="5808181"/>
              <a:ext cx="521208" cy="13245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Operating</a:t>
              </a:r>
            </a:p>
          </p:txBody>
        </p: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4529E280-A8DE-4910-BD8A-C2703CA2AE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6382216"/>
              </p:ext>
            </p:extLst>
          </p:nvPr>
        </p:nvGraphicFramePr>
        <p:xfrm>
          <a:off x="5647096" y="5182232"/>
          <a:ext cx="1203221" cy="9845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29" name="TextBox 128">
            <a:extLst>
              <a:ext uri="{FF2B5EF4-FFF2-40B4-BE49-F238E27FC236}">
                <a16:creationId xmlns:a16="http://schemas.microsoft.com/office/drawing/2014/main" id="{4A950642-26E1-4A6C-95A7-CF49DBA11CD4}"/>
              </a:ext>
            </a:extLst>
          </p:cNvPr>
          <p:cNvSpPr txBox="1"/>
          <p:nvPr/>
        </p:nvSpPr>
        <p:spPr>
          <a:xfrm>
            <a:off x="4646598" y="4133580"/>
            <a:ext cx="2131083" cy="273413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Completion of new D3 Ball Mill set for 2019, should improve recovery rates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5224E5F-A249-490E-8EDE-A7FE0221EF68}"/>
              </a:ext>
            </a:extLst>
          </p:cNvPr>
          <p:cNvSpPr txBox="1"/>
          <p:nvPr/>
        </p:nvSpPr>
        <p:spPr>
          <a:xfrm>
            <a:off x="4648709" y="4424996"/>
            <a:ext cx="2131083" cy="409878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Capturing value from Shovel-Based Ore Sorting, Autonomous Hauling, and Blast Movement Monitoring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29FD1AEA-D0F4-43CF-96D8-37505F08777F}"/>
              </a:ext>
            </a:extLst>
          </p:cNvPr>
          <p:cNvGrpSpPr/>
          <p:nvPr/>
        </p:nvGrpSpPr>
        <p:grpSpPr>
          <a:xfrm>
            <a:off x="205171" y="5624931"/>
            <a:ext cx="4290932" cy="454559"/>
            <a:chOff x="6284663" y="2409655"/>
            <a:chExt cx="2721407" cy="454559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CDB4CCD1-F175-492C-B0F4-4F93AFFCDC78}"/>
                </a:ext>
              </a:extLst>
            </p:cNvPr>
            <p:cNvSpPr txBox="1"/>
            <p:nvPr/>
          </p:nvSpPr>
          <p:spPr>
            <a:xfrm>
              <a:off x="6284708" y="2409655"/>
              <a:ext cx="1353312" cy="228600"/>
            </a:xfrm>
            <a:prstGeom prst="roundRect">
              <a:avLst>
                <a:gd name="adj" fmla="val 7576"/>
              </a:avLst>
            </a:prstGeom>
            <a:solidFill>
              <a:srgbClr val="DCCAC9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50" b="1">
                  <a:latin typeface="Nirmala UI" panose="020B0502040204020203" pitchFamily="34" charset="0"/>
                  <a:cs typeface="Nirmala UI" panose="020B0502040204020203" pitchFamily="34" charset="0"/>
                </a:rPr>
                <a:t>Frontier – Regulatory Phase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99C95318-7A46-49C8-972E-F89F12E4E09B}"/>
                </a:ext>
              </a:extLst>
            </p:cNvPr>
            <p:cNvSpPr txBox="1"/>
            <p:nvPr/>
          </p:nvSpPr>
          <p:spPr>
            <a:xfrm>
              <a:off x="7652758" y="2409655"/>
              <a:ext cx="1353312" cy="228600"/>
            </a:xfrm>
            <a:prstGeom prst="roundRect">
              <a:avLst>
                <a:gd name="adj" fmla="val 7576"/>
              </a:avLst>
            </a:prstGeom>
            <a:solidFill>
              <a:srgbClr val="DCCAC9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50" b="1">
                  <a:latin typeface="Nirmala UI" panose="020B0502040204020203" pitchFamily="34" charset="0"/>
                  <a:cs typeface="Nirmala UI" panose="020B0502040204020203" pitchFamily="34" charset="0"/>
                </a:rPr>
                <a:t>Lease 421 – Future Growth Opportunity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1DC1F57D-6F74-461E-8697-AEABBD10CD75}"/>
                </a:ext>
              </a:extLst>
            </p:cNvPr>
            <p:cNvSpPr txBox="1"/>
            <p:nvPr/>
          </p:nvSpPr>
          <p:spPr>
            <a:xfrm>
              <a:off x="6284663" y="2656476"/>
              <a:ext cx="1353312" cy="207738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Teck 100%:  3.2 billion barrels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2BC7785-CD87-4E26-83F4-4E5C5D2B7844}"/>
                </a:ext>
              </a:extLst>
            </p:cNvPr>
            <p:cNvSpPr txBox="1"/>
            <p:nvPr/>
          </p:nvSpPr>
          <p:spPr>
            <a:xfrm>
              <a:off x="7652716" y="2656476"/>
              <a:ext cx="1353312" cy="207738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Teck 50%:  high grades &amp; recovery, low fines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02EDC63-1485-4E41-9ABA-4549CC99730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597" t="6945" r="8496" b="21447"/>
          <a:stretch/>
        </p:blipFill>
        <p:spPr>
          <a:xfrm>
            <a:off x="2687640" y="4109137"/>
            <a:ext cx="1826328" cy="1499231"/>
          </a:xfrm>
          <a:prstGeom prst="rect">
            <a:avLst/>
          </a:prstGeom>
          <a:effectLst>
            <a:softEdge rad="19050"/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88552AF-32BD-49B4-B649-EEAA3603ED0F}"/>
              </a:ext>
            </a:extLst>
          </p:cNvPr>
          <p:cNvGrpSpPr/>
          <p:nvPr/>
        </p:nvGrpSpPr>
        <p:grpSpPr>
          <a:xfrm>
            <a:off x="209615" y="3638533"/>
            <a:ext cx="4287788" cy="441894"/>
            <a:chOff x="208066" y="3647858"/>
            <a:chExt cx="3710306" cy="479075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07DA2A0-8DD5-464C-BE40-7D5236BBA37A}"/>
                </a:ext>
              </a:extLst>
            </p:cNvPr>
            <p:cNvGrpSpPr/>
            <p:nvPr/>
          </p:nvGrpSpPr>
          <p:grpSpPr>
            <a:xfrm>
              <a:off x="208066" y="3647858"/>
              <a:ext cx="2464931" cy="479075"/>
              <a:chOff x="213128" y="3663443"/>
              <a:chExt cx="2387646" cy="47907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8920E90-1383-42BA-A5BC-AD3294493107}"/>
                  </a:ext>
                </a:extLst>
              </p:cNvPr>
              <p:cNvGrpSpPr/>
              <p:nvPr/>
            </p:nvGrpSpPr>
            <p:grpSpPr>
              <a:xfrm>
                <a:off x="213128" y="3663443"/>
                <a:ext cx="2386713" cy="228600"/>
                <a:chOff x="213128" y="3663443"/>
                <a:chExt cx="4303007" cy="178363"/>
              </a:xfrm>
            </p:grpSpPr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1CDBFEEA-89B2-44E7-B9C0-533D3D5704AA}"/>
                    </a:ext>
                  </a:extLst>
                </p:cNvPr>
                <p:cNvSpPr txBox="1"/>
                <p:nvPr/>
              </p:nvSpPr>
              <p:spPr>
                <a:xfrm>
                  <a:off x="213128" y="3663443"/>
                  <a:ext cx="2131083" cy="178363"/>
                </a:xfrm>
                <a:prstGeom prst="roundRect">
                  <a:avLst>
                    <a:gd name="adj" fmla="val 7576"/>
                  </a:avLst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CA" sz="80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Life &gt; 45 Years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C43F1E8-2747-4EBB-A5B2-CF09B03DF652}"/>
                    </a:ext>
                  </a:extLst>
                </p:cNvPr>
                <p:cNvSpPr txBox="1"/>
                <p:nvPr/>
              </p:nvSpPr>
              <p:spPr>
                <a:xfrm>
                  <a:off x="2385052" y="3663443"/>
                  <a:ext cx="2131083" cy="178363"/>
                </a:xfrm>
                <a:prstGeom prst="roundRect">
                  <a:avLst>
                    <a:gd name="adj" fmla="val 7576"/>
                  </a:avLst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CA" sz="80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Very Low Decline Rate</a:t>
                  </a:r>
                </a:p>
              </p:txBody>
            </p:sp>
          </p:grp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83D07645-51D2-4943-853F-FBA2E4E9D03B}"/>
                  </a:ext>
                </a:extLst>
              </p:cNvPr>
              <p:cNvGrpSpPr/>
              <p:nvPr/>
            </p:nvGrpSpPr>
            <p:grpSpPr>
              <a:xfrm>
                <a:off x="214061" y="3913918"/>
                <a:ext cx="2386713" cy="228600"/>
                <a:chOff x="222200" y="3663443"/>
                <a:chExt cx="4303007" cy="178363"/>
              </a:xfrm>
            </p:grpSpPr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3A3A8E51-F1DA-4CCB-9FCC-76CDD56B7288}"/>
                    </a:ext>
                  </a:extLst>
                </p:cNvPr>
                <p:cNvSpPr txBox="1"/>
                <p:nvPr/>
              </p:nvSpPr>
              <p:spPr>
                <a:xfrm>
                  <a:off x="222200" y="3663443"/>
                  <a:ext cx="2131083" cy="178363"/>
                </a:xfrm>
                <a:prstGeom prst="roundRect">
                  <a:avLst>
                    <a:gd name="adj" fmla="val 7576"/>
                  </a:avLst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CA" sz="80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38,000 </a:t>
                  </a:r>
                  <a:r>
                    <a:rPr lang="en-CA" sz="800" err="1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bbl</a:t>
                  </a:r>
                  <a:r>
                    <a:rPr lang="en-CA" sz="80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/d @ 21%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4ED87679-BF84-4D7F-84AA-0CA7CFCD16E2}"/>
                    </a:ext>
                  </a:extLst>
                </p:cNvPr>
                <p:cNvSpPr txBox="1"/>
                <p:nvPr/>
              </p:nvSpPr>
              <p:spPr>
                <a:xfrm>
                  <a:off x="2394124" y="3663443"/>
                  <a:ext cx="2131083" cy="178363"/>
                </a:xfrm>
                <a:prstGeom prst="roundRect">
                  <a:avLst>
                    <a:gd name="adj" fmla="val 7576"/>
                  </a:avLst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CA" sz="80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Cash Cost Target &lt; $20/b</a:t>
                  </a:r>
                </a:p>
              </p:txBody>
            </p:sp>
          </p:grpSp>
        </p:grp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ADCA546-C988-42E9-8D22-8DA51A40E83D}"/>
                </a:ext>
              </a:extLst>
            </p:cNvPr>
            <p:cNvSpPr txBox="1"/>
            <p:nvPr/>
          </p:nvSpPr>
          <p:spPr>
            <a:xfrm>
              <a:off x="2697118" y="3647858"/>
              <a:ext cx="1220291" cy="22860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P&amp;P Reserves 573Mbbl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CCD08804-9082-4958-B4BB-413C8BEC159B}"/>
                </a:ext>
              </a:extLst>
            </p:cNvPr>
            <p:cNvSpPr txBox="1"/>
            <p:nvPr/>
          </p:nvSpPr>
          <p:spPr>
            <a:xfrm>
              <a:off x="2698081" y="3898209"/>
              <a:ext cx="1220291" cy="22860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A</a:t>
              </a:r>
            </a:p>
          </p:txBody>
        </p:sp>
      </p:grpSp>
      <p:graphicFrame>
        <p:nvGraphicFramePr>
          <p:cNvPr id="148" name="Table 147">
            <a:extLst>
              <a:ext uri="{FF2B5EF4-FFF2-40B4-BE49-F238E27FC236}">
                <a16:creationId xmlns:a16="http://schemas.microsoft.com/office/drawing/2014/main" id="{222F6E0B-C980-441E-8BB9-E522ADDB6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0886611"/>
              </p:ext>
            </p:extLst>
          </p:nvPr>
        </p:nvGraphicFramePr>
        <p:xfrm>
          <a:off x="205171" y="881516"/>
          <a:ext cx="4262065" cy="24553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24357">
                  <a:extLst>
                    <a:ext uri="{9D8B030D-6E8A-4147-A177-3AD203B41FA5}">
                      <a16:colId xmlns:a16="http://schemas.microsoft.com/office/drawing/2014/main" val="1279518500"/>
                    </a:ext>
                  </a:extLst>
                </a:gridCol>
                <a:gridCol w="1653015">
                  <a:extLst>
                    <a:ext uri="{9D8B030D-6E8A-4147-A177-3AD203B41FA5}">
                      <a16:colId xmlns:a16="http://schemas.microsoft.com/office/drawing/2014/main" val="3036828152"/>
                    </a:ext>
                  </a:extLst>
                </a:gridCol>
                <a:gridCol w="1984693">
                  <a:extLst>
                    <a:ext uri="{9D8B030D-6E8A-4147-A177-3AD203B41FA5}">
                      <a16:colId xmlns:a16="http://schemas.microsoft.com/office/drawing/2014/main" val="4182661339"/>
                    </a:ext>
                  </a:extLst>
                </a:gridCol>
              </a:tblGrid>
              <a:tr h="225723">
                <a:tc>
                  <a:txBody>
                    <a:bodyPr/>
                    <a:lstStyle/>
                    <a:p>
                      <a:pPr algn="ctr"/>
                      <a:r>
                        <a:rPr lang="en-CA" sz="8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Segment</a:t>
                      </a:r>
                    </a:p>
                  </a:txBody>
                  <a:tcPr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Strategy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8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Capital Allocation</a:t>
                      </a: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CA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4695171"/>
                  </a:ext>
                </a:extLst>
              </a:tr>
              <a:tr h="472522">
                <a:tc>
                  <a:txBody>
                    <a:bodyPr/>
                    <a:lstStyle/>
                    <a:p>
                      <a:pPr algn="ctr"/>
                      <a:r>
                        <a:rPr lang="en-CA" sz="80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Coking Coal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-60325">
                        <a:buFont typeface="Arial" panose="020B0604020202020204" pitchFamily="34" charset="0"/>
                        <a:buChar char="•"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Maintain current production</a:t>
                      </a:r>
                    </a:p>
                    <a:p>
                      <a:pPr marL="60325" indent="-60325">
                        <a:buFont typeface="Arial" panose="020B0604020202020204" pitchFamily="34" charset="0"/>
                        <a:buChar char="•"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Optimize assets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marR="0" lvl="0" indent="-603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Significant FCF even at lower prices</a:t>
                      </a:r>
                    </a:p>
                    <a:p>
                      <a:pPr marL="60325" marR="0" lvl="0" indent="-603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Cash available to fund growth projects</a:t>
                      </a:r>
                    </a:p>
                    <a:p>
                      <a:pPr marL="60325" marR="0" lvl="0" indent="-603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Neptune Terminals expansion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1305205"/>
                  </a:ext>
                </a:extLst>
              </a:tr>
              <a:tr h="472522">
                <a:tc>
                  <a:txBody>
                    <a:bodyPr/>
                    <a:lstStyle/>
                    <a:p>
                      <a:pPr algn="ctr"/>
                      <a:r>
                        <a:rPr lang="en-CA" sz="80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Copper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-60325">
                        <a:buFont typeface="Arial" panose="020B0604020202020204" pitchFamily="34" charset="0"/>
                        <a:buChar char="•"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Build Quebrada Blanca 2</a:t>
                      </a:r>
                    </a:p>
                    <a:p>
                      <a:pPr marL="60325" indent="-60325">
                        <a:buFont typeface="Arial" panose="020B0604020202020204" pitchFamily="34" charset="0"/>
                        <a:buChar char="•"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Optimize/extent mine life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marR="0" lvl="0" indent="-603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Strong LT commodity fundamentals</a:t>
                      </a:r>
                    </a:p>
                    <a:p>
                      <a:pPr marL="60325" marR="0" lvl="0" indent="-603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Attractive growth options (QB3, Zafranal, San Nicholas, NuevaUnion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399340"/>
                  </a:ext>
                </a:extLst>
              </a:tr>
              <a:tr h="472522">
                <a:tc>
                  <a:txBody>
                    <a:bodyPr/>
                    <a:lstStyle/>
                    <a:p>
                      <a:pPr algn="ctr"/>
                      <a:r>
                        <a:rPr lang="en-CA" sz="80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Zinc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-60325">
                        <a:buFont typeface="Arial" panose="020B0604020202020204" pitchFamily="34" charset="0"/>
                        <a:buChar char="•"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Maintain current production</a:t>
                      </a:r>
                    </a:p>
                    <a:p>
                      <a:pPr marL="60325" indent="-60325">
                        <a:buFont typeface="Arial" panose="020B0604020202020204" pitchFamily="34" charset="0"/>
                        <a:buChar char="•"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Optimize/extent mine life</a:t>
                      </a:r>
                    </a:p>
                    <a:p>
                      <a:pPr marL="60325" indent="-60325">
                        <a:buFont typeface="Arial" panose="020B0604020202020204" pitchFamily="34" charset="0"/>
                        <a:buChar char="•"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Define Aktigiruq potential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marR="0" lvl="0" indent="-603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Strong near-term commodity outlook (significant FCF)</a:t>
                      </a:r>
                    </a:p>
                    <a:p>
                      <a:pPr marL="60325" marR="0" lvl="0" indent="-603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Cash available to fund growth projects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0570576"/>
                  </a:ext>
                </a:extLst>
              </a:tr>
              <a:tr h="459599">
                <a:tc>
                  <a:txBody>
                    <a:bodyPr/>
                    <a:lstStyle/>
                    <a:p>
                      <a:pPr algn="ctr"/>
                      <a:r>
                        <a:rPr lang="en-CA" sz="80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Energy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marR="0" lvl="0" indent="-603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Moving from cash outflow     to inflow in 2019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60325" indent="-60325">
                        <a:buFont typeface="Arial" panose="020B0604020202020204" pitchFamily="34" charset="0"/>
                        <a:buChar char="•"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2018-2019 ramp up</a:t>
                      </a:r>
                    </a:p>
                    <a:p>
                      <a:pPr marL="60325" indent="-60325">
                        <a:buFont typeface="Arial" panose="020B0604020202020204" pitchFamily="34" charset="0"/>
                        <a:buChar char="•"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Debottlenecking and expansion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2635928"/>
                  </a:ext>
                </a:extLst>
              </a:tr>
              <a:tr h="352495">
                <a:tc>
                  <a:txBody>
                    <a:bodyPr/>
                    <a:lstStyle/>
                    <a:p>
                      <a:pPr algn="ctr"/>
                      <a:r>
                        <a:rPr lang="en-CA" sz="800" b="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Other Portfolio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CA" sz="80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Waneta Dam, NuevaUnion joint venture, Project Satellite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9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3685297"/>
                  </a:ext>
                </a:extLst>
              </a:tr>
            </a:tbl>
          </a:graphicData>
        </a:graphic>
      </p:graphicFrame>
      <p:pic>
        <p:nvPicPr>
          <p:cNvPr id="115" name="Picture 114">
            <a:extLst>
              <a:ext uri="{FF2B5EF4-FFF2-40B4-BE49-F238E27FC236}">
                <a16:creationId xmlns:a16="http://schemas.microsoft.com/office/drawing/2014/main" id="{D4359303-590C-450C-95AA-6425D877B04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7" t="261" r="732" b="1968"/>
          <a:stretch/>
        </p:blipFill>
        <p:spPr>
          <a:xfrm>
            <a:off x="205171" y="4103842"/>
            <a:ext cx="2465114" cy="1496857"/>
          </a:xfrm>
          <a:prstGeom prst="rect">
            <a:avLst/>
          </a:prstGeom>
          <a:effectLst>
            <a:softEdge rad="19050"/>
          </a:effectLst>
        </p:spPr>
      </p:pic>
    </p:spTree>
    <p:extLst>
      <p:ext uri="{BB962C8B-B14F-4D97-AF65-F5344CB8AC3E}">
        <p14:creationId xmlns:p14="http://schemas.microsoft.com/office/powerpoint/2010/main" val="2299247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A1EF-4AFF-4D77-9864-A7412F5F4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Exploration Projects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0AFA-0016-4309-995D-27E2FCF7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F9F1-756D-434E-9888-0686C9C8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1517D-56C7-46A4-BB2F-CB251476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6C80-7D16-4ABA-B9E0-AE34841E2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Concentration in high quality and stable copper assets should be ascribed significant value 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D1363-8730-43D0-8E14-FD0625B444E7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8" name="Content Placeholder 22">
              <a:extLst>
                <a:ext uri="{FF2B5EF4-FFF2-40B4-BE49-F238E27FC236}">
                  <a16:creationId xmlns:a16="http://schemas.microsoft.com/office/drawing/2014/main" id="{E3F61D8F-3854-4FD9-AC63-E19BD2C4BECE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Company Overview</a:t>
              </a:r>
              <a:endParaRPr lang="en-CA"/>
            </a:p>
          </p:txBody>
        </p:sp>
        <p:sp>
          <p:nvSpPr>
            <p:cNvPr id="9" name="Content Placeholder 22">
              <a:extLst>
                <a:ext uri="{FF2B5EF4-FFF2-40B4-BE49-F238E27FC236}">
                  <a16:creationId xmlns:a16="http://schemas.microsoft.com/office/drawing/2014/main" id="{8F1D02EC-D32A-4B0D-965A-429513B48B30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Industry Overview</a:t>
              </a:r>
              <a:endParaRPr lang="en-CA"/>
            </a:p>
          </p:txBody>
        </p:sp>
        <p:sp>
          <p:nvSpPr>
            <p:cNvPr id="10" name="Content Placeholder 22">
              <a:extLst>
                <a:ext uri="{FF2B5EF4-FFF2-40B4-BE49-F238E27FC236}">
                  <a16:creationId xmlns:a16="http://schemas.microsoft.com/office/drawing/2014/main" id="{0B8C94F7-651B-48E1-B3F0-284BEBBDB108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Operations</a:t>
              </a:r>
              <a:endParaRPr lang="en-CA" b="1"/>
            </a:p>
          </p:txBody>
        </p:sp>
        <p:sp>
          <p:nvSpPr>
            <p:cNvPr id="11" name="Content Placeholder 22">
              <a:extLst>
                <a:ext uri="{FF2B5EF4-FFF2-40B4-BE49-F238E27FC236}">
                  <a16:creationId xmlns:a16="http://schemas.microsoft.com/office/drawing/2014/main" id="{A8C64B6E-D632-4816-AAD1-4336DEAEAD79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Investment Theses</a:t>
              </a:r>
              <a:endParaRPr lang="en-CA"/>
            </a:p>
          </p:txBody>
        </p:sp>
        <p:sp>
          <p:nvSpPr>
            <p:cNvPr id="12" name="Content Placeholder 22">
              <a:extLst>
                <a:ext uri="{FF2B5EF4-FFF2-40B4-BE49-F238E27FC236}">
                  <a16:creationId xmlns:a16="http://schemas.microsoft.com/office/drawing/2014/main" id="{F024E1FA-2731-4879-B257-283940312AFE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Financial Analysis</a:t>
              </a:r>
              <a:endParaRPr lang="en-CA"/>
            </a:p>
          </p:txBody>
        </p:sp>
        <p:sp>
          <p:nvSpPr>
            <p:cNvPr id="13" name="Content Placeholder 22">
              <a:extLst>
                <a:ext uri="{FF2B5EF4-FFF2-40B4-BE49-F238E27FC236}">
                  <a16:creationId xmlns:a16="http://schemas.microsoft.com/office/drawing/2014/main" id="{76C4C149-9714-45A9-879B-61E6E7DF296E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Risks &amp; Catalysts</a:t>
              </a:r>
              <a:endParaRPr lang="en-CA"/>
            </a:p>
          </p:txBody>
        </p:sp>
        <p:sp>
          <p:nvSpPr>
            <p:cNvPr id="14" name="Content Placeholder 22">
              <a:extLst>
                <a:ext uri="{FF2B5EF4-FFF2-40B4-BE49-F238E27FC236}">
                  <a16:creationId xmlns:a16="http://schemas.microsoft.com/office/drawing/2014/main" id="{396C531D-6E2B-44FB-8AC1-82D38521C89D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Conclusion</a:t>
              </a:r>
              <a:endParaRPr lang="en-CA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BD57D4F-5D73-45B1-AAF9-5A529F0CA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F06013-1B7E-4646-923F-BF26FC1526F4}"/>
              </a:ext>
            </a:extLst>
          </p:cNvPr>
          <p:cNvSpPr txBox="1"/>
          <p:nvPr/>
        </p:nvSpPr>
        <p:spPr>
          <a:xfrm>
            <a:off x="174068" y="619149"/>
            <a:ext cx="8796729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Copper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5E78CB9-20CE-40A9-A99F-E23967FF5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4068" y="881262"/>
            <a:ext cx="2772550" cy="246184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BB49F23-1C02-4BF8-8434-56F0AA6C6150}"/>
              </a:ext>
            </a:extLst>
          </p:cNvPr>
          <p:cNvSpPr txBox="1"/>
          <p:nvPr/>
        </p:nvSpPr>
        <p:spPr>
          <a:xfrm>
            <a:off x="4650505" y="3622325"/>
            <a:ext cx="4287127" cy="228355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NuevaUnion (50%)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632587-CAB9-4BAD-935A-2D8F101F8B8C}"/>
              </a:ext>
            </a:extLst>
          </p:cNvPr>
          <p:cNvSpPr txBox="1"/>
          <p:nvPr/>
        </p:nvSpPr>
        <p:spPr>
          <a:xfrm>
            <a:off x="5927305" y="877935"/>
            <a:ext cx="1371600" cy="241718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Zafranal (80%)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73AEA98-9264-4B45-B7B7-6CBEC2F1BDA9}"/>
              </a:ext>
            </a:extLst>
          </p:cNvPr>
          <p:cNvSpPr txBox="1"/>
          <p:nvPr/>
        </p:nvSpPr>
        <p:spPr>
          <a:xfrm>
            <a:off x="2907942" y="2095014"/>
            <a:ext cx="1371600" cy="241718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Project Satellite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407C8C6-4DE9-4991-BB8A-AA54C17AECD4}"/>
              </a:ext>
            </a:extLst>
          </p:cNvPr>
          <p:cNvSpPr txBox="1"/>
          <p:nvPr/>
        </p:nvSpPr>
        <p:spPr>
          <a:xfrm>
            <a:off x="5927305" y="2100954"/>
            <a:ext cx="1371600" cy="241718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Galore Creek (50%)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0080F45-A056-44E7-BF02-4CFA2A5CAF3D}"/>
              </a:ext>
            </a:extLst>
          </p:cNvPr>
          <p:cNvSpPr txBox="1"/>
          <p:nvPr/>
        </p:nvSpPr>
        <p:spPr>
          <a:xfrm>
            <a:off x="2907942" y="879905"/>
            <a:ext cx="1371600" cy="241718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San Nicholas (100%)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B8BB4CB-4AED-4F8F-A160-D894EE4963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22"/>
          <a:stretch/>
        </p:blipFill>
        <p:spPr>
          <a:xfrm>
            <a:off x="2900326" y="1129574"/>
            <a:ext cx="1389888" cy="952535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B323427-F525-4B93-89B6-B290EBAF8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2273" y="2354872"/>
            <a:ext cx="1378624" cy="1002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C8C147F-A82F-4508-9022-AD8E96BE7C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051"/>
          <a:stretch/>
        </p:blipFill>
        <p:spPr>
          <a:xfrm>
            <a:off x="5922273" y="1130300"/>
            <a:ext cx="1378624" cy="957770"/>
          </a:xfrm>
          <a:prstGeom prst="rect">
            <a:avLst/>
          </a:prstGeom>
          <a:effectLst>
            <a:softEdge rad="12700"/>
          </a:effec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94BA425-9A41-4AB0-8A6A-EC1BDA1760F9}"/>
              </a:ext>
            </a:extLst>
          </p:cNvPr>
          <p:cNvGrpSpPr/>
          <p:nvPr/>
        </p:nvGrpSpPr>
        <p:grpSpPr>
          <a:xfrm>
            <a:off x="2904483" y="2348916"/>
            <a:ext cx="1378623" cy="1010179"/>
            <a:chOff x="2986570" y="2357814"/>
            <a:chExt cx="1352245" cy="96012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27E4C8D3-CA40-4BF1-9BA0-EA52DEAD2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86570" y="2357814"/>
              <a:ext cx="796695" cy="960120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C8E13A8-DB8D-4079-9BDB-505E110BC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5407" y="2357814"/>
              <a:ext cx="593408" cy="960120"/>
            </a:xfrm>
            <a:prstGeom prst="rect">
              <a:avLst/>
            </a:prstGeom>
            <a:effectLst>
              <a:softEdge rad="12700"/>
            </a:effectLst>
          </p:spPr>
        </p:pic>
      </p:grpSp>
      <p:graphicFrame>
        <p:nvGraphicFramePr>
          <p:cNvPr id="46" name="Table 45">
            <a:extLst>
              <a:ext uri="{FF2B5EF4-FFF2-40B4-BE49-F238E27FC236}">
                <a16:creationId xmlns:a16="http://schemas.microsoft.com/office/drawing/2014/main" id="{5F748189-E034-4623-95B8-BE490DB4B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35085"/>
              </p:ext>
            </p:extLst>
          </p:nvPr>
        </p:nvGraphicFramePr>
        <p:xfrm>
          <a:off x="7325077" y="882484"/>
          <a:ext cx="1588554" cy="1201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6638">
                  <a:extLst>
                    <a:ext uri="{9D8B030D-6E8A-4147-A177-3AD203B41FA5}">
                      <a16:colId xmlns:a16="http://schemas.microsoft.com/office/drawing/2014/main" val="1045924099"/>
                    </a:ext>
                  </a:extLst>
                </a:gridCol>
                <a:gridCol w="445958">
                  <a:extLst>
                    <a:ext uri="{9D8B030D-6E8A-4147-A177-3AD203B41FA5}">
                      <a16:colId xmlns:a16="http://schemas.microsoft.com/office/drawing/2014/main" val="2985485571"/>
                    </a:ext>
                  </a:extLst>
                </a:gridCol>
                <a:gridCol w="445958">
                  <a:extLst>
                    <a:ext uri="{9D8B030D-6E8A-4147-A177-3AD203B41FA5}">
                      <a16:colId xmlns:a16="http://schemas.microsoft.com/office/drawing/2014/main" val="2789949897"/>
                    </a:ext>
                  </a:extLst>
                </a:gridCol>
              </a:tblGrid>
              <a:tr h="200183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CA" sz="750" b="1"/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 b="1"/>
                        <a:t>M &amp; I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 b="1"/>
                        <a:t>Inferred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943838"/>
                  </a:ext>
                </a:extLst>
              </a:tr>
              <a:tr h="200183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CA" sz="750" b="1"/>
                        <a:t>Tonnes (Mt)</a:t>
                      </a: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467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21.4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5270"/>
                  </a:ext>
                </a:extLst>
              </a:tr>
              <a:tr h="200183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CA" sz="750" b="1"/>
                        <a:t>Cu (%)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0.38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0.24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17110"/>
                  </a:ext>
                </a:extLst>
              </a:tr>
              <a:tr h="200183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CA" sz="750" b="1"/>
                        <a:t>Au (g/t)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0.07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0.06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642094"/>
                  </a:ext>
                </a:extLst>
              </a:tr>
              <a:tr h="200183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CA" sz="750" b="1"/>
                        <a:t>Cu (Mlb)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3,925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114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397466"/>
                  </a:ext>
                </a:extLst>
              </a:tr>
              <a:tr h="200183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CA" sz="750" b="1"/>
                        <a:t>Au (Moz)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1.051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0.041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695366"/>
                  </a:ext>
                </a:extLst>
              </a:tr>
            </a:tbl>
          </a:graphicData>
        </a:graphic>
      </p:graphicFrame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0BA56B31-75D0-466B-BE92-8D9079900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012108"/>
              </p:ext>
            </p:extLst>
          </p:nvPr>
        </p:nvGraphicFramePr>
        <p:xfrm>
          <a:off x="4307733" y="885884"/>
          <a:ext cx="1588554" cy="11918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0282">
                  <a:extLst>
                    <a:ext uri="{9D8B030D-6E8A-4147-A177-3AD203B41FA5}">
                      <a16:colId xmlns:a16="http://schemas.microsoft.com/office/drawing/2014/main" val="1045924099"/>
                    </a:ext>
                  </a:extLst>
                </a:gridCol>
                <a:gridCol w="521293">
                  <a:extLst>
                    <a:ext uri="{9D8B030D-6E8A-4147-A177-3AD203B41FA5}">
                      <a16:colId xmlns:a16="http://schemas.microsoft.com/office/drawing/2014/main" val="2985485571"/>
                    </a:ext>
                  </a:extLst>
                </a:gridCol>
                <a:gridCol w="426979">
                  <a:extLst>
                    <a:ext uri="{9D8B030D-6E8A-4147-A177-3AD203B41FA5}">
                      <a16:colId xmlns:a16="http://schemas.microsoft.com/office/drawing/2014/main" val="2789949897"/>
                    </a:ext>
                  </a:extLst>
                </a:gridCol>
              </a:tblGrid>
              <a:tr h="198639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endParaRPr lang="en-CA" sz="750" b="1"/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 b="1"/>
                        <a:t>Indicated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 b="1"/>
                        <a:t>Inferred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943838"/>
                  </a:ext>
                </a:extLst>
              </a:tr>
              <a:tr h="198639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CA" sz="750" b="1"/>
                        <a:t>Tonnes (Mt)</a:t>
                      </a: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91.7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10.8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5270"/>
                  </a:ext>
                </a:extLst>
              </a:tr>
              <a:tr h="198639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CA" sz="750" b="1"/>
                        <a:t>Cu (%)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1.24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1.24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17110"/>
                  </a:ext>
                </a:extLst>
              </a:tr>
              <a:tr h="198639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CA" sz="750" b="1"/>
                        <a:t>Zn (%)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1.70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1.00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642094"/>
                  </a:ext>
                </a:extLst>
              </a:tr>
              <a:tr h="198639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CA" sz="750" b="1"/>
                        <a:t>Au (g/t)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0.46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0.26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397466"/>
                  </a:ext>
                </a:extLst>
              </a:tr>
              <a:tr h="198639">
                <a:tc>
                  <a:txBody>
                    <a:bodyPr/>
                    <a:lstStyle/>
                    <a:p>
                      <a:pPr>
                        <a:lnSpc>
                          <a:spcPct val="90000"/>
                        </a:lnSpc>
                      </a:pPr>
                      <a:r>
                        <a:rPr lang="en-CA" sz="750" b="1"/>
                        <a:t>Ag (g/t)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26.7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</a:pPr>
                      <a:r>
                        <a:rPr lang="en-CA" sz="750"/>
                        <a:t>17.4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695366"/>
                  </a:ext>
                </a:extLst>
              </a:tr>
            </a:tbl>
          </a:graphicData>
        </a:graphic>
      </p:graphicFrame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1CE6EDA6-EA70-441C-9F7C-BB38792FA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2415092"/>
              </p:ext>
            </p:extLst>
          </p:nvPr>
        </p:nvGraphicFramePr>
        <p:xfrm>
          <a:off x="7328122" y="2105524"/>
          <a:ext cx="1588554" cy="12442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6638">
                  <a:extLst>
                    <a:ext uri="{9D8B030D-6E8A-4147-A177-3AD203B41FA5}">
                      <a16:colId xmlns:a16="http://schemas.microsoft.com/office/drawing/2014/main" val="1045924099"/>
                    </a:ext>
                  </a:extLst>
                </a:gridCol>
                <a:gridCol w="445958">
                  <a:extLst>
                    <a:ext uri="{9D8B030D-6E8A-4147-A177-3AD203B41FA5}">
                      <a16:colId xmlns:a16="http://schemas.microsoft.com/office/drawing/2014/main" val="2985485571"/>
                    </a:ext>
                  </a:extLst>
                </a:gridCol>
                <a:gridCol w="445958">
                  <a:extLst>
                    <a:ext uri="{9D8B030D-6E8A-4147-A177-3AD203B41FA5}">
                      <a16:colId xmlns:a16="http://schemas.microsoft.com/office/drawing/2014/main" val="2789949897"/>
                    </a:ext>
                  </a:extLst>
                </a:gridCol>
              </a:tblGrid>
              <a:tr h="207382">
                <a:tc>
                  <a:txBody>
                    <a:bodyPr/>
                    <a:lstStyle/>
                    <a:p>
                      <a:endParaRPr lang="en-CA" sz="750" b="1"/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 b="1"/>
                        <a:t>P &amp; P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 b="1"/>
                        <a:t>M &amp; I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943838"/>
                  </a:ext>
                </a:extLst>
              </a:tr>
              <a:tr h="207382">
                <a:tc>
                  <a:txBody>
                    <a:bodyPr/>
                    <a:lstStyle/>
                    <a:p>
                      <a:r>
                        <a:rPr lang="en-CA" sz="750" b="1"/>
                        <a:t>Tonnes (Mt)</a:t>
                      </a:r>
                    </a:p>
                  </a:txBody>
                  <a:tcPr marL="45720" marR="45720" marT="0" marB="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/>
                        <a:t>528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/>
                        <a:t>287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815270"/>
                  </a:ext>
                </a:extLst>
              </a:tr>
              <a:tr h="207382">
                <a:tc>
                  <a:txBody>
                    <a:bodyPr/>
                    <a:lstStyle/>
                    <a:p>
                      <a:r>
                        <a:rPr lang="en-CA" sz="750" b="1"/>
                        <a:t>Cu (%)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/>
                        <a:t>0.61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/>
                        <a:t>0.30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617110"/>
                  </a:ext>
                </a:extLst>
              </a:tr>
              <a:tr h="207382">
                <a:tc>
                  <a:txBody>
                    <a:bodyPr/>
                    <a:lstStyle/>
                    <a:p>
                      <a:r>
                        <a:rPr lang="en-CA" sz="750" b="1"/>
                        <a:t>Au (g/t)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/>
                        <a:t>0.52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/>
                        <a:t>0.33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642094"/>
                  </a:ext>
                </a:extLst>
              </a:tr>
              <a:tr h="207382">
                <a:tc>
                  <a:txBody>
                    <a:bodyPr/>
                    <a:lstStyle/>
                    <a:p>
                      <a:r>
                        <a:rPr lang="en-CA" sz="750" b="1"/>
                        <a:t>Cu (Mlb)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/>
                        <a:t>6,798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/>
                        <a:t>2,071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397466"/>
                  </a:ext>
                </a:extLst>
              </a:tr>
              <a:tr h="207382">
                <a:tc>
                  <a:txBody>
                    <a:bodyPr/>
                    <a:lstStyle/>
                    <a:p>
                      <a:r>
                        <a:rPr lang="en-CA" sz="750" b="1"/>
                        <a:t>Au (Moz)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/>
                        <a:t>5,435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750"/>
                        <a:t>2561</a:t>
                      </a:r>
                    </a:p>
                  </a:txBody>
                  <a:tcPr marL="45720" marR="4572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0695366"/>
                  </a:ext>
                </a:extLst>
              </a:tr>
            </a:tbl>
          </a:graphicData>
        </a:graphic>
      </p:graphicFrame>
      <p:grpSp>
        <p:nvGrpSpPr>
          <p:cNvPr id="54" name="Group 53">
            <a:extLst>
              <a:ext uri="{FF2B5EF4-FFF2-40B4-BE49-F238E27FC236}">
                <a16:creationId xmlns:a16="http://schemas.microsoft.com/office/drawing/2014/main" id="{093F4A17-D84F-4A54-8ED9-19DDDDBEA0C6}"/>
              </a:ext>
            </a:extLst>
          </p:cNvPr>
          <p:cNvGrpSpPr/>
          <p:nvPr/>
        </p:nvGrpSpPr>
        <p:grpSpPr>
          <a:xfrm>
            <a:off x="4304832" y="2098813"/>
            <a:ext cx="1590799" cy="1246928"/>
            <a:chOff x="4309065" y="2099616"/>
            <a:chExt cx="1590799" cy="118310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86F1FA7-5ACC-4AA2-A4FA-971C9E9B3AA8}"/>
                </a:ext>
              </a:extLst>
            </p:cNvPr>
            <p:cNvSpPr txBox="1"/>
            <p:nvPr/>
          </p:nvSpPr>
          <p:spPr>
            <a:xfrm>
              <a:off x="4309065" y="2099616"/>
              <a:ext cx="1588553" cy="18012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 b="1">
                  <a:latin typeface="Nirmala UI" panose="020B0502040204020203" pitchFamily="34" charset="0"/>
                  <a:cs typeface="Nirmala UI" panose="020B0502040204020203" pitchFamily="34" charset="0"/>
                </a:rPr>
                <a:t>Mesaba (100%)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1C337DE-627E-4F0C-BB5E-D674A36D1079}"/>
                </a:ext>
              </a:extLst>
            </p:cNvPr>
            <p:cNvSpPr txBox="1"/>
            <p:nvPr/>
          </p:nvSpPr>
          <p:spPr>
            <a:xfrm>
              <a:off x="4311311" y="2699152"/>
              <a:ext cx="1588553" cy="18012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00" b="1">
                  <a:latin typeface="Nirmala UI" panose="020B0502040204020203" pitchFamily="34" charset="0"/>
                  <a:cs typeface="Nirmala UI" panose="020B0502040204020203" pitchFamily="34" charset="0"/>
                </a:rPr>
                <a:t>Schaft Creek (75%)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A0337E4-A268-467E-BD91-F28708E00964}"/>
                </a:ext>
              </a:extLst>
            </p:cNvPr>
            <p:cNvSpPr txBox="1"/>
            <p:nvPr/>
          </p:nvSpPr>
          <p:spPr>
            <a:xfrm>
              <a:off x="4309065" y="2299686"/>
              <a:ext cx="1588553" cy="37836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marL="58738" indent="-58738">
                <a:buFont typeface="Arial" panose="020B0604020202020204" pitchFamily="34" charset="0"/>
                <a:buChar char="•"/>
              </a:pPr>
              <a:r>
                <a:rPr lang="en-CA" sz="700">
                  <a:latin typeface="Nirmala UI" panose="020B0502040204020203" pitchFamily="34" charset="0"/>
                  <a:cs typeface="Nirmala UI" panose="020B0502040204020203" pitchFamily="34" charset="0"/>
                </a:rPr>
                <a:t>Significant Cu-Ni (Au-Ag-Cu) deposit (w/ Maiden Resource statement)</a:t>
              </a:r>
            </a:p>
            <a:p>
              <a:pPr marL="58738" indent="-58738">
                <a:buFont typeface="Arial" panose="020B0604020202020204" pitchFamily="34" charset="0"/>
                <a:buChar char="•"/>
              </a:pPr>
              <a:r>
                <a:rPr lang="en-CA" sz="700">
                  <a:latin typeface="Nirmala UI" panose="020B0502040204020203" pitchFamily="34" charset="0"/>
                  <a:cs typeface="Nirmala UI" panose="020B0502040204020203" pitchFamily="34" charset="0"/>
                </a:rPr>
                <a:t>Evaluating partnership opportunities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1647490-DB13-43B1-A657-620C936B780B}"/>
                </a:ext>
              </a:extLst>
            </p:cNvPr>
            <p:cNvSpPr txBox="1"/>
            <p:nvPr/>
          </p:nvSpPr>
          <p:spPr>
            <a:xfrm>
              <a:off x="4311139" y="2904356"/>
              <a:ext cx="1588553" cy="378369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marL="58738" indent="-58738">
                <a:buFont typeface="Arial" panose="020B0604020202020204" pitchFamily="34" charset="0"/>
                <a:buChar char="•"/>
              </a:pPr>
              <a:r>
                <a:rPr lang="en-CA" sz="700">
                  <a:latin typeface="Nirmala UI" panose="020B0502040204020203" pitchFamily="34" charset="0"/>
                  <a:cs typeface="Nirmala UI" panose="020B0502040204020203" pitchFamily="34" charset="0"/>
                </a:rPr>
                <a:t>Large Cu-Mo-Au-Ag deposit</a:t>
              </a:r>
            </a:p>
            <a:p>
              <a:pPr marL="58738" indent="-58738">
                <a:buFont typeface="Arial" panose="020B0604020202020204" pitchFamily="34" charset="0"/>
                <a:buChar char="•"/>
              </a:pPr>
              <a:r>
                <a:rPr lang="en-CA" sz="700">
                  <a:latin typeface="Nirmala UI" panose="020B0502040204020203" pitchFamily="34" charset="0"/>
                  <a:cs typeface="Nirmala UI" panose="020B0502040204020203" pitchFamily="34" charset="0"/>
                </a:rPr>
                <a:t>Received multi-Year Area Based permit to carry out field studies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9F9E3-C497-46AB-A624-9D81985129ED}"/>
              </a:ext>
            </a:extLst>
          </p:cNvPr>
          <p:cNvGrpSpPr/>
          <p:nvPr/>
        </p:nvGrpSpPr>
        <p:grpSpPr>
          <a:xfrm>
            <a:off x="193490" y="3620570"/>
            <a:ext cx="4311103" cy="2471109"/>
            <a:chOff x="211389" y="3625654"/>
            <a:chExt cx="4366775" cy="243168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2C90E0-D08F-4F64-B33C-B88BD44AF662}"/>
                </a:ext>
              </a:extLst>
            </p:cNvPr>
            <p:cNvSpPr txBox="1"/>
            <p:nvPr/>
          </p:nvSpPr>
          <p:spPr>
            <a:xfrm>
              <a:off x="211389" y="3625654"/>
              <a:ext cx="2167128" cy="228600"/>
            </a:xfrm>
            <a:prstGeom prst="roundRect">
              <a:avLst>
                <a:gd name="adj" fmla="val 7576"/>
              </a:avLst>
            </a:prstGeom>
            <a:solidFill>
              <a:srgbClr val="DCCAC9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900" b="1">
                  <a:latin typeface="Nirmala UI" panose="020B0502040204020203" pitchFamily="34" charset="0"/>
                  <a:cs typeface="Nirmala UI" panose="020B0502040204020203" pitchFamily="34" charset="0"/>
                </a:rPr>
                <a:t>Teena (100%)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24E53DB-D505-446F-8439-13E3988BB6CE}"/>
                </a:ext>
              </a:extLst>
            </p:cNvPr>
            <p:cNvSpPr txBox="1"/>
            <p:nvPr/>
          </p:nvSpPr>
          <p:spPr>
            <a:xfrm>
              <a:off x="2399797" y="3625654"/>
              <a:ext cx="2167128" cy="228600"/>
            </a:xfrm>
            <a:prstGeom prst="roundRect">
              <a:avLst>
                <a:gd name="adj" fmla="val 7576"/>
              </a:avLst>
            </a:prstGeom>
            <a:solidFill>
              <a:srgbClr val="DCCAC9"/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900" b="1">
                  <a:latin typeface="Nirmala UI" panose="020B0502040204020203" pitchFamily="34" charset="0"/>
                  <a:cs typeface="Nirmala UI" panose="020B0502040204020203" pitchFamily="34" charset="0"/>
                </a:rPr>
                <a:t>Aktigiruq (100%)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D27D91F-EBE1-4A0D-8FBD-C05F724F7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839" r="19862"/>
            <a:stretch/>
          </p:blipFill>
          <p:spPr>
            <a:xfrm>
              <a:off x="211390" y="4802469"/>
              <a:ext cx="1023442" cy="1246241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2463836D-09A0-4B92-B4D6-640A6AC547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2196" r="16180"/>
            <a:stretch/>
          </p:blipFill>
          <p:spPr>
            <a:xfrm>
              <a:off x="2404193" y="4804611"/>
              <a:ext cx="1023442" cy="1252730"/>
            </a:xfrm>
            <a:prstGeom prst="rect">
              <a:avLst/>
            </a:prstGeom>
            <a:effectLst>
              <a:softEdge rad="12700"/>
            </a:effectLst>
          </p:spPr>
        </p:pic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CF3E54EA-7B5C-484A-80F8-F08E80D20E0C}"/>
                </a:ext>
              </a:extLst>
            </p:cNvPr>
            <p:cNvGrpSpPr/>
            <p:nvPr/>
          </p:nvGrpSpPr>
          <p:grpSpPr>
            <a:xfrm>
              <a:off x="211389" y="4112462"/>
              <a:ext cx="4360609" cy="676420"/>
              <a:chOff x="211389" y="3811125"/>
              <a:chExt cx="4360609" cy="676420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C1D008BA-B545-491D-8CFA-1F0D1EE14929}"/>
                  </a:ext>
                </a:extLst>
              </p:cNvPr>
              <p:cNvGrpSpPr/>
              <p:nvPr/>
            </p:nvGrpSpPr>
            <p:grpSpPr>
              <a:xfrm>
                <a:off x="211389" y="3815033"/>
                <a:ext cx="2167128" cy="668604"/>
                <a:chOff x="211389" y="3815033"/>
                <a:chExt cx="2167128" cy="668604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C854C069-D8AE-4CD8-892B-2F0EEEC019DE}"/>
                    </a:ext>
                  </a:extLst>
                </p:cNvPr>
                <p:cNvSpPr txBox="1"/>
                <p:nvPr/>
              </p:nvSpPr>
              <p:spPr>
                <a:xfrm>
                  <a:off x="211389" y="3815033"/>
                  <a:ext cx="2167128" cy="213713"/>
                </a:xfrm>
                <a:prstGeom prst="roundRect">
                  <a:avLst>
                    <a:gd name="adj" fmla="val 7576"/>
                  </a:avLst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CA" sz="900" b="1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Value Realization</a:t>
                  </a: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8AF269C7-3C22-4D54-A6E4-F9FFA3973A98}"/>
                    </a:ext>
                  </a:extLst>
                </p:cNvPr>
                <p:cNvSpPr txBox="1"/>
                <p:nvPr/>
              </p:nvSpPr>
              <p:spPr>
                <a:xfrm>
                  <a:off x="211389" y="4048479"/>
                  <a:ext cx="2167128" cy="435158"/>
                </a:xfrm>
                <a:prstGeom prst="roundRect">
                  <a:avLst>
                    <a:gd name="adj" fmla="val 7576"/>
                  </a:avLst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91440" tIns="0" rIns="0" bIns="0" rtlCol="0" anchor="ctr" anchorCtr="0">
                  <a:noAutofit/>
                </a:bodyPr>
                <a:lstStyle/>
                <a:p>
                  <a:pPr marL="117475" indent="-117475">
                    <a:buFont typeface="Arial" panose="020B0604020202020204" pitchFamily="34" charset="0"/>
                    <a:buChar char="•"/>
                  </a:pPr>
                  <a:r>
                    <a:rPr lang="en-CA" sz="85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2013: Discovery</a:t>
                  </a:r>
                </a:p>
                <a:p>
                  <a:pPr marL="117475" indent="-117475">
                    <a:buFont typeface="Arial" panose="020B0604020202020204" pitchFamily="34" charset="0"/>
                    <a:buChar char="•"/>
                  </a:pPr>
                  <a:r>
                    <a:rPr lang="en-CA" sz="85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2016: Consolidated 100% ownership</a:t>
                  </a:r>
                </a:p>
                <a:p>
                  <a:pPr marL="117475" indent="-117475">
                    <a:buFont typeface="Arial" panose="020B0604020202020204" pitchFamily="34" charset="0"/>
                    <a:buChar char="•"/>
                  </a:pPr>
                  <a:r>
                    <a:rPr lang="en-CA" sz="85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Next 18 Months: advancing delineation</a:t>
                  </a:r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37106E38-8362-4F95-A59A-4B6C3F151A65}"/>
                  </a:ext>
                </a:extLst>
              </p:cNvPr>
              <p:cNvGrpSpPr/>
              <p:nvPr/>
            </p:nvGrpSpPr>
            <p:grpSpPr>
              <a:xfrm>
                <a:off x="2403486" y="3811125"/>
                <a:ext cx="2168512" cy="676420"/>
                <a:chOff x="2403486" y="3811125"/>
                <a:chExt cx="2168512" cy="676420"/>
              </a:xfrm>
            </p:grpSpPr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84E20FCC-2065-4593-88AC-5A93B320B0EA}"/>
                    </a:ext>
                  </a:extLst>
                </p:cNvPr>
                <p:cNvSpPr txBox="1"/>
                <p:nvPr/>
              </p:nvSpPr>
              <p:spPr>
                <a:xfrm>
                  <a:off x="2403486" y="3811125"/>
                  <a:ext cx="2167128" cy="213713"/>
                </a:xfrm>
                <a:prstGeom prst="roundRect">
                  <a:avLst>
                    <a:gd name="adj" fmla="val 7576"/>
                  </a:avLst>
                </a:prstGeom>
                <a:solidFill>
                  <a:schemeClr val="bg1">
                    <a:lumMod val="85000"/>
                  </a:schemeClr>
                </a:solidFill>
              </p:spPr>
              <p:txBody>
                <a:bodyPr wrap="square" lIns="0" tIns="0" rIns="0" bIns="0" rtlCol="0" anchor="ctr" anchorCtr="0">
                  <a:noAutofit/>
                </a:bodyPr>
                <a:lstStyle/>
                <a:p>
                  <a:pPr algn="ctr"/>
                  <a:r>
                    <a:rPr lang="en-CA" sz="900" b="1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Value Realization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E1E2E6B-20EC-4250-A14B-D341F2D0D735}"/>
                    </a:ext>
                  </a:extLst>
                </p:cNvPr>
                <p:cNvSpPr txBox="1"/>
                <p:nvPr/>
              </p:nvSpPr>
              <p:spPr>
                <a:xfrm>
                  <a:off x="2404870" y="4047654"/>
                  <a:ext cx="2167128" cy="439891"/>
                </a:xfrm>
                <a:prstGeom prst="roundRect">
                  <a:avLst>
                    <a:gd name="adj" fmla="val 7576"/>
                  </a:avLst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wrap="square" lIns="91440" tIns="0" rIns="0" bIns="0" rtlCol="0" anchor="ctr" anchorCtr="0">
                  <a:noAutofit/>
                </a:bodyPr>
                <a:lstStyle/>
                <a:p>
                  <a:pPr marL="117475" indent="-117475">
                    <a:buFont typeface="Arial" panose="020B0604020202020204" pitchFamily="34" charset="0"/>
                    <a:buChar char="•"/>
                  </a:pPr>
                  <a:r>
                    <a:rPr lang="en-CA" sz="85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2001: Initial drill hole</a:t>
                  </a:r>
                </a:p>
                <a:p>
                  <a:pPr marL="117475" indent="-117475">
                    <a:buFont typeface="Arial" panose="020B0604020202020204" pitchFamily="34" charset="0"/>
                    <a:buChar char="•"/>
                  </a:pPr>
                  <a:r>
                    <a:rPr lang="en-CA" sz="85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2017: Exploration target announced</a:t>
                  </a:r>
                </a:p>
                <a:p>
                  <a:pPr marL="117475" indent="-117475">
                    <a:buFont typeface="Arial" panose="020B0604020202020204" pitchFamily="34" charset="0"/>
                    <a:buChar char="•"/>
                  </a:pPr>
                  <a:r>
                    <a:rPr lang="en-CA" sz="85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Next 18 Months: advancing delineation</a:t>
                  </a:r>
                </a:p>
              </p:txBody>
            </p:sp>
          </p:grp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17B8726-B830-4BC0-952E-55D6B9E74912}"/>
                </a:ext>
              </a:extLst>
            </p:cNvPr>
            <p:cNvSpPr txBox="1"/>
            <p:nvPr/>
          </p:nvSpPr>
          <p:spPr>
            <a:xfrm>
              <a:off x="211389" y="3878992"/>
              <a:ext cx="2167128" cy="213713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Greenfield Discovery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A2E5C25-B5F6-4E74-B833-D463022E978A}"/>
                </a:ext>
              </a:extLst>
            </p:cNvPr>
            <p:cNvSpPr txBox="1"/>
            <p:nvPr/>
          </p:nvSpPr>
          <p:spPr>
            <a:xfrm>
              <a:off x="2404870" y="3878167"/>
              <a:ext cx="2167128" cy="213713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Brownfield Discovery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0B4DE6E-2F50-4279-BB0B-83B067B6B5A6}"/>
                </a:ext>
              </a:extLst>
            </p:cNvPr>
            <p:cNvSpPr txBox="1"/>
            <p:nvPr/>
          </p:nvSpPr>
          <p:spPr>
            <a:xfrm>
              <a:off x="1248783" y="4808615"/>
              <a:ext cx="1131122" cy="213713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900" b="1">
                  <a:latin typeface="Nirmala UI" panose="020B0502040204020203" pitchFamily="34" charset="0"/>
                  <a:cs typeface="Nirmala UI" panose="020B0502040204020203" pitchFamily="34" charset="0"/>
                </a:rPr>
                <a:t>Details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F6EEB5DD-6C25-438B-8290-58D50AA5B932}"/>
                </a:ext>
              </a:extLst>
            </p:cNvPr>
            <p:cNvSpPr txBox="1"/>
            <p:nvPr/>
          </p:nvSpPr>
          <p:spPr>
            <a:xfrm>
              <a:off x="3444107" y="4810977"/>
              <a:ext cx="1131122" cy="213713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900" b="1">
                  <a:latin typeface="Nirmala UI" panose="020B0502040204020203" pitchFamily="34" charset="0"/>
                  <a:cs typeface="Nirmala UI" panose="020B0502040204020203" pitchFamily="34" charset="0"/>
                </a:rPr>
                <a:t>Details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55CBFB3A-FE09-4799-B44B-D3AC8FC8740E}"/>
                </a:ext>
              </a:extLst>
            </p:cNvPr>
            <p:cNvSpPr txBox="1"/>
            <p:nvPr/>
          </p:nvSpPr>
          <p:spPr>
            <a:xfrm>
              <a:off x="1253664" y="5044612"/>
              <a:ext cx="1131122" cy="1004956"/>
            </a:xfrm>
            <a:prstGeom prst="roundRect">
              <a:avLst>
                <a:gd name="adj" fmla="val 3817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9144" tIns="182880" rIns="9144" bIns="91440" rtlCol="0" anchor="ctr" anchorCtr="1">
              <a:noAutofit/>
            </a:bodyPr>
            <a:lstStyle/>
            <a:p>
              <a:r>
                <a:rPr lang="en-CA" sz="850" u="sng">
                  <a:latin typeface="Nirmala UI" panose="020B0502040204020203" pitchFamily="34" charset="0"/>
                  <a:cs typeface="Nirmala UI" panose="020B0502040204020203" pitchFamily="34" charset="0"/>
                </a:rPr>
                <a:t>Inferred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58 Mt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Zn: 11.1%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PB: 1.5%</a:t>
              </a:r>
            </a:p>
            <a:p>
              <a:endParaRPr lang="en-CA" sz="400">
                <a:latin typeface="Nirmala UI" panose="020B0502040204020203" pitchFamily="34" charset="0"/>
                <a:cs typeface="Nirmala UI" panose="020B0502040204020203" pitchFamily="34" charset="0"/>
              </a:endParaRPr>
            </a:p>
            <a:p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Most significant Zn-Pb discovery in Australia since 1990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850"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A879F46-4F97-47D8-B25A-3B6E355D8625}"/>
                </a:ext>
              </a:extLst>
            </p:cNvPr>
            <p:cNvSpPr txBox="1"/>
            <p:nvPr/>
          </p:nvSpPr>
          <p:spPr>
            <a:xfrm>
              <a:off x="3447042" y="5048743"/>
              <a:ext cx="1131122" cy="1004956"/>
            </a:xfrm>
            <a:prstGeom prst="roundRect">
              <a:avLst>
                <a:gd name="adj" fmla="val 3133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9144" tIns="182880" rIns="0" bIns="91440" rtlCol="0" anchor="ctr" anchorCtr="1">
              <a:noAutofit/>
            </a:bodyPr>
            <a:lstStyle/>
            <a:p>
              <a:r>
                <a:rPr lang="en-CA" sz="850" u="sng">
                  <a:latin typeface="Nirmala UI" panose="020B0502040204020203" pitchFamily="34" charset="0"/>
                  <a:cs typeface="Nirmala UI" panose="020B0502040204020203" pitchFamily="34" charset="0"/>
                </a:rPr>
                <a:t>Exploration Target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80-150 Mt</a:t>
              </a:r>
            </a:p>
            <a:p>
              <a:pPr marL="114300" indent="-114300">
                <a:buFont typeface="Arial" panose="020B0604020202020204" pitchFamily="34" charset="0"/>
                <a:buChar char="•"/>
              </a:pPr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Zn + Pb: 16-18%</a:t>
              </a:r>
            </a:p>
            <a:p>
              <a:endParaRPr lang="en-CA" sz="500">
                <a:latin typeface="Nirmala UI" panose="020B0502040204020203" pitchFamily="34" charset="0"/>
                <a:cs typeface="Nirmala UI" panose="020B0502040204020203" pitchFamily="34" charset="0"/>
              </a:endParaRPr>
            </a:p>
            <a:p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Operating history,  only 12km away from Red Dog mine site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CA" sz="850">
                <a:latin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96C03851-0F7D-4519-9025-636055A992A5}"/>
              </a:ext>
            </a:extLst>
          </p:cNvPr>
          <p:cNvSpPr txBox="1"/>
          <p:nvPr/>
        </p:nvSpPr>
        <p:spPr>
          <a:xfrm>
            <a:off x="174069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Fort Hills – Premier Asset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829A05E-CD0D-40AE-B8F3-A9B5F586FD7D}"/>
              </a:ext>
            </a:extLst>
          </p:cNvPr>
          <p:cNvSpPr txBox="1"/>
          <p:nvPr/>
        </p:nvSpPr>
        <p:spPr>
          <a:xfrm>
            <a:off x="4626533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Copper-Gold Joint Venture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9D3A9C1-C169-40A1-A79C-C6EB6950B7A6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687" t="3437" r="1722" b="1620"/>
          <a:stretch/>
        </p:blipFill>
        <p:spPr>
          <a:xfrm>
            <a:off x="4651246" y="4892162"/>
            <a:ext cx="2195563" cy="1208864"/>
          </a:xfrm>
          <a:prstGeom prst="rect">
            <a:avLst/>
          </a:prstGeom>
          <a:effectLst>
            <a:softEdge rad="12700"/>
          </a:effectLst>
        </p:spPr>
      </p:pic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4A76E33B-7A5E-4671-B557-F9A6D9ED46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421104"/>
              </p:ext>
            </p:extLst>
          </p:nvPr>
        </p:nvGraphicFramePr>
        <p:xfrm>
          <a:off x="6856460" y="3874218"/>
          <a:ext cx="2081172" cy="22174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82376">
                  <a:extLst>
                    <a:ext uri="{9D8B030D-6E8A-4147-A177-3AD203B41FA5}">
                      <a16:colId xmlns:a16="http://schemas.microsoft.com/office/drawing/2014/main" val="265733789"/>
                    </a:ext>
                  </a:extLst>
                </a:gridCol>
                <a:gridCol w="698796">
                  <a:extLst>
                    <a:ext uri="{9D8B030D-6E8A-4147-A177-3AD203B41FA5}">
                      <a16:colId xmlns:a16="http://schemas.microsoft.com/office/drawing/2014/main" val="3185416299"/>
                    </a:ext>
                  </a:extLst>
                </a:gridCol>
              </a:tblGrid>
              <a:tr h="201588">
                <a:tc gridSpan="2"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CA" sz="800" b="1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Pre-Feasibility Study Parameters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CA" sz="800">
                        <a:latin typeface="Nirmala UI" panose="020B0502040204020203" pitchFamily="34" charset="0"/>
                        <a:cs typeface="Nirmala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5933328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Mine Life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36 Years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578704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Au (Concentrate Contained)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5.9M oz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733559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Cu (Concentrate Contained)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15.7B lb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937917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Gold Grade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0.48 g/t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4987377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Copper Grade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0.40%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773827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Strip Ratio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1.70 : 1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6643008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C1 Costs (First 5 Years)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$0.71/lb Cu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298951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Initial Capital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~$3.45B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8974511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Enhancement Capital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~$3.65B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834028"/>
                  </a:ext>
                </a:extLst>
              </a:tr>
              <a:tr h="201588">
                <a:tc>
                  <a:txBody>
                    <a:bodyPr/>
                    <a:lstStyle/>
                    <a:p>
                      <a:pPr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Sustaining Capital</a:t>
                      </a:r>
                    </a:p>
                  </a:txBody>
                  <a:tcPr anchor="ctr">
                    <a:lnL w="12700" cmpd="sng">
                      <a:noFill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00"/>
                        </a:lnSpc>
                      </a:pPr>
                      <a:r>
                        <a:rPr lang="en-CA" sz="750">
                          <a:latin typeface="Nirmala UI" panose="020B0502040204020203" pitchFamily="34" charset="0"/>
                          <a:cs typeface="Nirmala UI" panose="020B0502040204020203" pitchFamily="34" charset="0"/>
                        </a:rPr>
                        <a:t>~$2.15B</a:t>
                      </a: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895346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9F4D132C-DA29-4CFC-A2A1-3E8DC1F9EF1E}"/>
              </a:ext>
            </a:extLst>
          </p:cNvPr>
          <p:cNvGrpSpPr/>
          <p:nvPr/>
        </p:nvGrpSpPr>
        <p:grpSpPr>
          <a:xfrm>
            <a:off x="4654568" y="4436258"/>
            <a:ext cx="2179868" cy="445326"/>
            <a:chOff x="4654568" y="4424509"/>
            <a:chExt cx="2179868" cy="442273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562C9EE2-6345-4DBD-9DEA-72C1BD46F348}"/>
                </a:ext>
              </a:extLst>
            </p:cNvPr>
            <p:cNvSpPr txBox="1"/>
            <p:nvPr/>
          </p:nvSpPr>
          <p:spPr>
            <a:xfrm>
              <a:off x="4654569" y="4424509"/>
              <a:ext cx="2179866" cy="142978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50" b="1">
                  <a:latin typeface="Nirmala UI" panose="020B0502040204020203" pitchFamily="34" charset="0"/>
                  <a:cs typeface="Nirmala UI" panose="020B0502040204020203" pitchFamily="34" charset="0"/>
                </a:rPr>
                <a:t>Phased Development Approach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B30E83-EBF0-4690-B775-7BB26C0E3C02}"/>
                </a:ext>
              </a:extLst>
            </p:cNvPr>
            <p:cNvSpPr txBox="1"/>
            <p:nvPr/>
          </p:nvSpPr>
          <p:spPr>
            <a:xfrm>
              <a:off x="4654568" y="4590194"/>
              <a:ext cx="712304" cy="273577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Relincho</a:t>
              </a:r>
            </a:p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(104ktpd)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B1A310E3-CA61-43FC-8D43-E094B6613A8A}"/>
                </a:ext>
              </a:extLst>
            </p:cNvPr>
            <p:cNvSpPr txBox="1"/>
            <p:nvPr/>
          </p:nvSpPr>
          <p:spPr>
            <a:xfrm>
              <a:off x="5387804" y="4592636"/>
              <a:ext cx="712304" cy="273577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La Fortuna (116 ktpd)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A263CE3-0E7F-48D3-BE78-22D9B786BA71}"/>
                </a:ext>
              </a:extLst>
            </p:cNvPr>
            <p:cNvSpPr txBox="1"/>
            <p:nvPr/>
          </p:nvSpPr>
          <p:spPr>
            <a:xfrm>
              <a:off x="6122132" y="4593205"/>
              <a:ext cx="712304" cy="273577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Relincho</a:t>
              </a:r>
            </a:p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(208 ktpd)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079FB4-71AF-403D-ABC1-9B4051BAA8A6}"/>
              </a:ext>
            </a:extLst>
          </p:cNvPr>
          <p:cNvGrpSpPr/>
          <p:nvPr/>
        </p:nvGrpSpPr>
        <p:grpSpPr>
          <a:xfrm>
            <a:off x="4654568" y="3877685"/>
            <a:ext cx="2179865" cy="535525"/>
            <a:chOff x="4654568" y="3877990"/>
            <a:chExt cx="2179865" cy="55819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F1F3499-3C2A-4115-A8B5-4CEB552E1F3A}"/>
                </a:ext>
              </a:extLst>
            </p:cNvPr>
            <p:cNvSpPr txBox="1"/>
            <p:nvPr/>
          </p:nvSpPr>
          <p:spPr>
            <a:xfrm>
              <a:off x="4654568" y="4171012"/>
              <a:ext cx="2179865" cy="265176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One of the largest undeveloped copper-gold-molybdenum projects the Americas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5AD1838-191B-4B91-8C36-47F421F86B0E}"/>
                </a:ext>
              </a:extLst>
            </p:cNvPr>
            <p:cNvSpPr txBox="1"/>
            <p:nvPr/>
          </p:nvSpPr>
          <p:spPr>
            <a:xfrm>
              <a:off x="4654568" y="3877990"/>
              <a:ext cx="2179865" cy="265176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Combination of Teck’s Relincho and Goldcorp’s El Morro projects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367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7E8A31C-7654-4889-AC97-5DFCAD75D37C}"/>
              </a:ext>
            </a:extLst>
          </p:cNvPr>
          <p:cNvGrpSpPr/>
          <p:nvPr/>
        </p:nvGrpSpPr>
        <p:grpSpPr>
          <a:xfrm>
            <a:off x="6114868" y="3683709"/>
            <a:ext cx="2957308" cy="1033828"/>
            <a:chOff x="6114868" y="3683716"/>
            <a:chExt cx="2957308" cy="1091487"/>
          </a:xfrm>
        </p:grpSpPr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D12ACC5-E29F-4F3E-A8FC-B562B62674D3}"/>
                </a:ext>
              </a:extLst>
            </p:cNvPr>
            <p:cNvGrpSpPr/>
            <p:nvPr/>
          </p:nvGrpSpPr>
          <p:grpSpPr>
            <a:xfrm>
              <a:off x="6245912" y="3683716"/>
              <a:ext cx="2826264" cy="1091487"/>
              <a:chOff x="6245912" y="3683716"/>
              <a:chExt cx="2826264" cy="1091487"/>
            </a:xfrm>
          </p:grpSpPr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263624C4-FCE7-409A-B39B-5AEFD2E7C77C}"/>
                  </a:ext>
                </a:extLst>
              </p:cNvPr>
              <p:cNvGrpSpPr/>
              <p:nvPr/>
            </p:nvGrpSpPr>
            <p:grpSpPr>
              <a:xfrm>
                <a:off x="6484198" y="3683716"/>
                <a:ext cx="2408604" cy="942778"/>
                <a:chOff x="-1938183" y="1817471"/>
                <a:chExt cx="7967194" cy="2248396"/>
              </a:xfrm>
            </p:grpSpPr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050D5E1C-A78B-4C12-B5B1-413FD438A7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031" t="11054" r="2377" b="25774"/>
                <a:stretch/>
              </p:blipFill>
              <p:spPr>
                <a:xfrm>
                  <a:off x="-1938183" y="2223878"/>
                  <a:ext cx="7967194" cy="1841989"/>
                </a:xfrm>
                <a:prstGeom prst="rect">
                  <a:avLst/>
                </a:prstGeom>
              </p:spPr>
            </p:pic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97F3DD9C-C70C-46C8-BF3E-EC5DB2B43288}"/>
                    </a:ext>
                  </a:extLst>
                </p:cNvPr>
                <p:cNvSpPr/>
                <p:nvPr/>
              </p:nvSpPr>
              <p:spPr>
                <a:xfrm>
                  <a:off x="3100948" y="1817471"/>
                  <a:ext cx="2807484" cy="11381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2E9737C-9CA8-43DD-B62E-910F47802BD0}"/>
                  </a:ext>
                </a:extLst>
              </p:cNvPr>
              <p:cNvSpPr txBox="1"/>
              <p:nvPr/>
            </p:nvSpPr>
            <p:spPr>
              <a:xfrm>
                <a:off x="6245912" y="4572708"/>
                <a:ext cx="457200" cy="200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Jul 16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AE905E3-E0AC-4DA1-8D2A-FC9EAB1412FD}"/>
                  </a:ext>
                </a:extLst>
              </p:cNvPr>
              <p:cNvSpPr txBox="1"/>
              <p:nvPr/>
            </p:nvSpPr>
            <p:spPr>
              <a:xfrm>
                <a:off x="8136939" y="4571536"/>
                <a:ext cx="45720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Jul 18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5263AA2-8617-4E98-9E6C-049433668FCC}"/>
                  </a:ext>
                </a:extLst>
              </p:cNvPr>
              <p:cNvSpPr txBox="1"/>
              <p:nvPr/>
            </p:nvSpPr>
            <p:spPr>
              <a:xfrm>
                <a:off x="7187625" y="4575149"/>
                <a:ext cx="457200" cy="200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Jul 17</a:t>
                </a:r>
              </a:p>
            </p:txBody>
          </p:sp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6F8D12AA-2421-4CFA-B93A-24A2743E8921}"/>
                  </a:ext>
                </a:extLst>
              </p:cNvPr>
              <p:cNvSpPr txBox="1"/>
              <p:nvPr/>
            </p:nvSpPr>
            <p:spPr>
              <a:xfrm>
                <a:off x="7666660" y="4572355"/>
                <a:ext cx="45720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Jan 18</a:t>
                </a:r>
              </a:p>
            </p:txBody>
          </p: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C844511-97F5-4110-B10E-DFF863AEA241}"/>
                  </a:ext>
                </a:extLst>
              </p:cNvPr>
              <p:cNvSpPr txBox="1"/>
              <p:nvPr/>
            </p:nvSpPr>
            <p:spPr>
              <a:xfrm>
                <a:off x="6720302" y="4572344"/>
                <a:ext cx="457200" cy="2000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Jan 17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226AADC-4FBB-4B4A-810D-F6FDC8E7BC90}"/>
                  </a:ext>
                </a:extLst>
              </p:cNvPr>
              <p:cNvSpPr txBox="1"/>
              <p:nvPr/>
            </p:nvSpPr>
            <p:spPr>
              <a:xfrm>
                <a:off x="8614976" y="4574569"/>
                <a:ext cx="457200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Jan 19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0CAE910B-DFDE-4B06-8875-8E2BFB169705}"/>
                </a:ext>
              </a:extLst>
            </p:cNvPr>
            <p:cNvGrpSpPr/>
            <p:nvPr/>
          </p:nvGrpSpPr>
          <p:grpSpPr>
            <a:xfrm>
              <a:off x="6114868" y="3815431"/>
              <a:ext cx="465339" cy="851479"/>
              <a:chOff x="6096994" y="3848654"/>
              <a:chExt cx="465339" cy="821895"/>
            </a:xfrm>
          </p:grpSpPr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FBC0169-047F-413C-BF38-6493C512DF69}"/>
                  </a:ext>
                </a:extLst>
              </p:cNvPr>
              <p:cNvSpPr txBox="1"/>
              <p:nvPr/>
            </p:nvSpPr>
            <p:spPr>
              <a:xfrm>
                <a:off x="6097176" y="3977299"/>
                <a:ext cx="449130" cy="178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$250/t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62FD673-20A4-49A2-BDB5-81132A4AE791}"/>
                  </a:ext>
                </a:extLst>
              </p:cNvPr>
              <p:cNvSpPr txBox="1"/>
              <p:nvPr/>
            </p:nvSpPr>
            <p:spPr>
              <a:xfrm>
                <a:off x="6096994" y="4235013"/>
                <a:ext cx="449130" cy="178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$150/t</a:t>
                </a:r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8DB44D32-EB2D-4752-A038-FE6311A0A8D1}"/>
                  </a:ext>
                </a:extLst>
              </p:cNvPr>
              <p:cNvSpPr txBox="1"/>
              <p:nvPr/>
            </p:nvSpPr>
            <p:spPr>
              <a:xfrm>
                <a:off x="6097176" y="3848654"/>
                <a:ext cx="445436" cy="178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$300/t</a:t>
                </a:r>
              </a:p>
            </p:txBody>
          </p: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D800CD9C-505D-4BF7-940B-651244087823}"/>
                  </a:ext>
                </a:extLst>
              </p:cNvPr>
              <p:cNvSpPr txBox="1"/>
              <p:nvPr/>
            </p:nvSpPr>
            <p:spPr>
              <a:xfrm>
                <a:off x="6113203" y="4492299"/>
                <a:ext cx="449130" cy="178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$50/t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351F47AE-EE3C-4CED-A9E0-C9538E600FBC}"/>
                  </a:ext>
                </a:extLst>
              </p:cNvPr>
              <p:cNvSpPr txBox="1"/>
              <p:nvPr/>
            </p:nvSpPr>
            <p:spPr>
              <a:xfrm>
                <a:off x="6099431" y="4102284"/>
                <a:ext cx="445436" cy="178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$200/t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02E8289B-18C2-44D6-93E4-5A24B6080CC9}"/>
                  </a:ext>
                </a:extLst>
              </p:cNvPr>
              <p:cNvSpPr txBox="1"/>
              <p:nvPr/>
            </p:nvSpPr>
            <p:spPr>
              <a:xfrm>
                <a:off x="6098000" y="4363654"/>
                <a:ext cx="445436" cy="1782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600">
                    <a:latin typeface="Nirmala UI" panose="020B0502040204020203" pitchFamily="34" charset="0"/>
                    <a:cs typeface="Nirmala UI" panose="020B0502040204020203" pitchFamily="34" charset="0"/>
                  </a:rPr>
                  <a:t>$100t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A40A1EF-4AFF-4D77-9864-A7412F5F4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69" y="61278"/>
            <a:ext cx="7865031" cy="438180"/>
          </a:xfrm>
        </p:spPr>
        <p:txBody>
          <a:bodyPr/>
          <a:lstStyle/>
          <a:p>
            <a:r>
              <a:rPr lang="en-CA"/>
              <a:t>Investment Thesis I – Internal and External Defensibility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680AFA-0016-4309-995D-27E2FCF7B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E8C2A-FF21-40DD-BB71-EB71166B71E5}" type="datetime1">
              <a:rPr lang="en-US" smtClean="0"/>
              <a:pPr/>
              <a:t>2/28/2019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E6F9F1-756D-434E-9888-0686C9C8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McMaster Investment Council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1517D-56C7-46A4-BB2F-CB2514768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AF6BB-46FB-4DD0-9CC5-11E531CCBFD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DEC6C80-7D16-4ABA-B9E0-AE34841E21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/>
              <a:t>Over the past few years Teck has taken prophylactic measures to weather any economic or political headwinds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1D1363-8730-43D0-8E14-FD0625B444E7}"/>
              </a:ext>
            </a:extLst>
          </p:cNvPr>
          <p:cNvGrpSpPr/>
          <p:nvPr/>
        </p:nvGrpSpPr>
        <p:grpSpPr>
          <a:xfrm>
            <a:off x="81810" y="6414481"/>
            <a:ext cx="8980380" cy="229762"/>
            <a:chOff x="87286" y="3391037"/>
            <a:chExt cx="8980380" cy="229762"/>
          </a:xfrm>
        </p:grpSpPr>
        <p:sp>
          <p:nvSpPr>
            <p:cNvPr id="8" name="Content Placeholder 22">
              <a:extLst>
                <a:ext uri="{FF2B5EF4-FFF2-40B4-BE49-F238E27FC236}">
                  <a16:creationId xmlns:a16="http://schemas.microsoft.com/office/drawing/2014/main" id="{E3F61D8F-3854-4FD9-AC63-E19BD2C4BECE}"/>
                </a:ext>
              </a:extLst>
            </p:cNvPr>
            <p:cNvSpPr txBox="1">
              <a:spLocks/>
            </p:cNvSpPr>
            <p:nvPr/>
          </p:nvSpPr>
          <p:spPr>
            <a:xfrm>
              <a:off x="87286" y="3391037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Company Overview</a:t>
              </a:r>
              <a:endParaRPr lang="en-CA"/>
            </a:p>
          </p:txBody>
        </p:sp>
        <p:sp>
          <p:nvSpPr>
            <p:cNvPr id="9" name="Content Placeholder 22">
              <a:extLst>
                <a:ext uri="{FF2B5EF4-FFF2-40B4-BE49-F238E27FC236}">
                  <a16:creationId xmlns:a16="http://schemas.microsoft.com/office/drawing/2014/main" id="{8F1D02EC-D32A-4B0D-965A-429513B48B30}"/>
                </a:ext>
              </a:extLst>
            </p:cNvPr>
            <p:cNvSpPr txBox="1">
              <a:spLocks/>
            </p:cNvSpPr>
            <p:nvPr/>
          </p:nvSpPr>
          <p:spPr>
            <a:xfrm>
              <a:off x="1605713" y="3391037"/>
              <a:ext cx="1158833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Industry Overview</a:t>
              </a:r>
              <a:endParaRPr lang="en-CA"/>
            </a:p>
          </p:txBody>
        </p:sp>
        <p:sp>
          <p:nvSpPr>
            <p:cNvPr id="10" name="Content Placeholder 22">
              <a:extLst>
                <a:ext uri="{FF2B5EF4-FFF2-40B4-BE49-F238E27FC236}">
                  <a16:creationId xmlns:a16="http://schemas.microsoft.com/office/drawing/2014/main" id="{0B8C94F7-651B-48E1-B3F0-284BEBBDB108}"/>
                </a:ext>
              </a:extLst>
            </p:cNvPr>
            <p:cNvSpPr txBox="1">
              <a:spLocks/>
            </p:cNvSpPr>
            <p:nvPr/>
          </p:nvSpPr>
          <p:spPr>
            <a:xfrm>
              <a:off x="3016625" y="3391037"/>
              <a:ext cx="77211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Operations</a:t>
              </a:r>
              <a:endParaRPr lang="en-CA"/>
            </a:p>
          </p:txBody>
        </p:sp>
        <p:sp>
          <p:nvSpPr>
            <p:cNvPr id="11" name="Content Placeholder 22">
              <a:extLst>
                <a:ext uri="{FF2B5EF4-FFF2-40B4-BE49-F238E27FC236}">
                  <a16:creationId xmlns:a16="http://schemas.microsoft.com/office/drawing/2014/main" id="{A8C64B6E-D632-4816-AAD1-4336DEAEAD79}"/>
                </a:ext>
              </a:extLst>
            </p:cNvPr>
            <p:cNvSpPr txBox="1">
              <a:spLocks/>
            </p:cNvSpPr>
            <p:nvPr/>
          </p:nvSpPr>
          <p:spPr>
            <a:xfrm>
              <a:off x="4038756" y="3392199"/>
              <a:ext cx="1266349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b="1"/>
                <a:t>Investment Theses</a:t>
              </a:r>
              <a:endParaRPr lang="en-CA" b="1"/>
            </a:p>
          </p:txBody>
        </p:sp>
        <p:sp>
          <p:nvSpPr>
            <p:cNvPr id="12" name="Content Placeholder 22">
              <a:extLst>
                <a:ext uri="{FF2B5EF4-FFF2-40B4-BE49-F238E27FC236}">
                  <a16:creationId xmlns:a16="http://schemas.microsoft.com/office/drawing/2014/main" id="{F024E1FA-2731-4879-B257-283940312AFE}"/>
                </a:ext>
              </a:extLst>
            </p:cNvPr>
            <p:cNvSpPr txBox="1">
              <a:spLocks/>
            </p:cNvSpPr>
            <p:nvPr/>
          </p:nvSpPr>
          <p:spPr>
            <a:xfrm>
              <a:off x="5559246" y="3392199"/>
              <a:ext cx="1149001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Financial Analysis</a:t>
              </a:r>
              <a:endParaRPr lang="en-CA"/>
            </a:p>
          </p:txBody>
        </p:sp>
        <p:sp>
          <p:nvSpPr>
            <p:cNvPr id="13" name="Content Placeholder 22">
              <a:extLst>
                <a:ext uri="{FF2B5EF4-FFF2-40B4-BE49-F238E27FC236}">
                  <a16:creationId xmlns:a16="http://schemas.microsoft.com/office/drawing/2014/main" id="{76C4C149-9714-45A9-879B-61E6E7DF296E}"/>
                </a:ext>
              </a:extLst>
            </p:cNvPr>
            <p:cNvSpPr txBox="1">
              <a:spLocks/>
            </p:cNvSpPr>
            <p:nvPr/>
          </p:nvSpPr>
          <p:spPr>
            <a:xfrm>
              <a:off x="6960325" y="3391037"/>
              <a:ext cx="1078877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Risks &amp; Catalysts</a:t>
              </a:r>
              <a:endParaRPr lang="en-CA"/>
            </a:p>
          </p:txBody>
        </p:sp>
        <p:sp>
          <p:nvSpPr>
            <p:cNvPr id="14" name="Content Placeholder 22">
              <a:extLst>
                <a:ext uri="{FF2B5EF4-FFF2-40B4-BE49-F238E27FC236}">
                  <a16:creationId xmlns:a16="http://schemas.microsoft.com/office/drawing/2014/main" id="{396C531D-6E2B-44FB-8AC1-82D38521C89D}"/>
                </a:ext>
              </a:extLst>
            </p:cNvPr>
            <p:cNvSpPr txBox="1">
              <a:spLocks/>
            </p:cNvSpPr>
            <p:nvPr/>
          </p:nvSpPr>
          <p:spPr>
            <a:xfrm>
              <a:off x="8291280" y="3391037"/>
              <a:ext cx="776386" cy="228600"/>
            </a:xfrm>
            <a:prstGeom prst="rect">
              <a:avLst/>
            </a:prstGeom>
            <a:solidFill>
              <a:schemeClr val="bg1"/>
            </a:solidFill>
          </p:spPr>
          <p:txBody>
            <a:bodyPr vert="horz" lIns="91440" tIns="45720" rIns="91440" bIns="45720" rtlCol="0" anchor="ctr" anchorCtr="1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850" b="0" kern="1200">
                  <a:solidFill>
                    <a:schemeClr val="tx1"/>
                  </a:solidFill>
                  <a:latin typeface="Nirmala UI" panose="020B0502040204020203" pitchFamily="34" charset="0"/>
                  <a:ea typeface="+mn-ea"/>
                  <a:cs typeface="Nirmala UI" panose="020B0502040204020203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/>
                <a:t>Conclusion</a:t>
              </a:r>
              <a:endParaRPr lang="en-CA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8289580-0F8F-486A-A3C4-DFD9AF160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9" y="130169"/>
            <a:ext cx="740331" cy="3010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36FD40-9CBB-401C-8B11-4E76D55AA5D7}"/>
              </a:ext>
            </a:extLst>
          </p:cNvPr>
          <p:cNvSpPr txBox="1"/>
          <p:nvPr/>
        </p:nvSpPr>
        <p:spPr>
          <a:xfrm>
            <a:off x="174069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Capital Structure Management – Target 30% D/E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0D1D25F-92EA-4C91-A554-F8CDBC772C46}"/>
              </a:ext>
            </a:extLst>
          </p:cNvPr>
          <p:cNvSpPr txBox="1"/>
          <p:nvPr/>
        </p:nvSpPr>
        <p:spPr>
          <a:xfrm>
            <a:off x="4627397" y="619149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Overly Bearish Zinc Sentiment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5AE5E1-A9C6-4262-B56E-7AECF4ED08AC}"/>
              </a:ext>
            </a:extLst>
          </p:cNvPr>
          <p:cNvSpPr txBox="1"/>
          <p:nvPr/>
        </p:nvSpPr>
        <p:spPr>
          <a:xfrm>
            <a:off x="174069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Past and Present Security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57202F-EDF5-4733-A145-292CFC1B1B0F}"/>
              </a:ext>
            </a:extLst>
          </p:cNvPr>
          <p:cNvSpPr txBox="1"/>
          <p:nvPr/>
        </p:nvSpPr>
        <p:spPr>
          <a:xfrm>
            <a:off x="4626533" y="3370187"/>
            <a:ext cx="4343400" cy="228600"/>
          </a:xfrm>
          <a:prstGeom prst="roundRect">
            <a:avLst>
              <a:gd name="adj" fmla="val 50000"/>
            </a:avLst>
          </a:prstGeom>
          <a:solidFill>
            <a:srgbClr val="800000"/>
          </a:solidFill>
        </p:spPr>
        <p:txBody>
          <a:bodyPr wrap="square" rtlCol="0" anchor="ctr" anchorCtr="1">
            <a:noAutofit/>
          </a:bodyPr>
          <a:lstStyle/>
          <a:p>
            <a:r>
              <a:rPr lang="en-CA" sz="1200" b="1">
                <a:solidFill>
                  <a:schemeClr val="bg1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Right Commodities at Right Time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0C7381-C39C-4D76-A582-272396D53095}"/>
              </a:ext>
            </a:extLst>
          </p:cNvPr>
          <p:cNvGrpSpPr/>
          <p:nvPr/>
        </p:nvGrpSpPr>
        <p:grpSpPr>
          <a:xfrm>
            <a:off x="192125" y="3632217"/>
            <a:ext cx="2141726" cy="2433972"/>
            <a:chOff x="2153126" y="3442569"/>
            <a:chExt cx="1477127" cy="26254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21E7637-ECCB-4568-9421-B67BCACEA547}"/>
                </a:ext>
              </a:extLst>
            </p:cNvPr>
            <p:cNvSpPr txBox="1"/>
            <p:nvPr/>
          </p:nvSpPr>
          <p:spPr>
            <a:xfrm>
              <a:off x="2153126" y="3442569"/>
              <a:ext cx="1475494" cy="442283"/>
            </a:xfrm>
            <a:prstGeom prst="roundRect">
              <a:avLst>
                <a:gd name="adj" fmla="val 7576"/>
              </a:avLst>
            </a:prstGeom>
            <a:solidFill>
              <a:srgbClr val="DCCAC9"/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CA" sz="900" b="1">
                  <a:latin typeface="Nirmala UI" panose="020B0502040204020203" pitchFamily="34" charset="0"/>
                  <a:cs typeface="Nirmala UI" panose="020B0502040204020203" pitchFamily="34" charset="0"/>
                </a:rPr>
                <a:t>Teck Resources During</a:t>
              </a:r>
            </a:p>
            <a:p>
              <a:pPr algn="ctr"/>
              <a:r>
                <a:rPr lang="en-CA" sz="900" b="1">
                  <a:latin typeface="Nirmala UI" panose="020B0502040204020203" pitchFamily="34" charset="0"/>
                  <a:cs typeface="Nirmala UI" panose="020B0502040204020203" pitchFamily="34" charset="0"/>
                </a:rPr>
                <a:t>2012 – 2016 Downturn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A72ADB-39D7-491D-AB30-F233595D76F8}"/>
                </a:ext>
              </a:extLst>
            </p:cNvPr>
            <p:cNvSpPr txBox="1"/>
            <p:nvPr/>
          </p:nvSpPr>
          <p:spPr>
            <a:xfrm>
              <a:off x="2154759" y="3905562"/>
              <a:ext cx="1475494" cy="383177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No Equity Issued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96275D-F62E-48C0-B301-C7D9B7278C65}"/>
                </a:ext>
              </a:extLst>
            </p:cNvPr>
            <p:cNvSpPr txBox="1"/>
            <p:nvPr/>
          </p:nvSpPr>
          <p:spPr>
            <a:xfrm>
              <a:off x="2154759" y="4311294"/>
              <a:ext cx="1475494" cy="463645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Invested in Production Growth </a:t>
              </a:r>
            </a:p>
            <a:p>
              <a:pPr algn="ctr"/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at Fort Hills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D416B1F-A2A3-4ABB-B855-873A9D3D2F47}"/>
                </a:ext>
              </a:extLst>
            </p:cNvPr>
            <p:cNvSpPr txBox="1"/>
            <p:nvPr/>
          </p:nvSpPr>
          <p:spPr>
            <a:xfrm>
              <a:off x="2154759" y="4797161"/>
              <a:ext cx="1475494" cy="383177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No Core Assets Sold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034D46-56A9-499C-BD53-0C2966145D24}"/>
                </a:ext>
              </a:extLst>
            </p:cNvPr>
            <p:cNvSpPr txBox="1"/>
            <p:nvPr/>
          </p:nvSpPr>
          <p:spPr>
            <a:xfrm>
              <a:off x="2154759" y="5201494"/>
              <a:ext cx="1475494" cy="463645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33% Debt Reduction and </a:t>
              </a:r>
            </a:p>
            <a:p>
              <a:pPr algn="ctr"/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Maturities Managed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427A3AE-2385-440F-86BA-B4E2E65DA08F}"/>
                </a:ext>
              </a:extLst>
            </p:cNvPr>
            <p:cNvSpPr txBox="1"/>
            <p:nvPr/>
          </p:nvSpPr>
          <p:spPr>
            <a:xfrm>
              <a:off x="2154759" y="5684889"/>
              <a:ext cx="1475494" cy="383177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Maintained Liquidity</a:t>
              </a:r>
            </a:p>
            <a:p>
              <a:pPr algn="ctr"/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(Currently ~$7B)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AD6E8191-7A73-400A-AB0E-984494C8B81E}"/>
              </a:ext>
            </a:extLst>
          </p:cNvPr>
          <p:cNvSpPr txBox="1"/>
          <p:nvPr/>
        </p:nvSpPr>
        <p:spPr>
          <a:xfrm>
            <a:off x="217144" y="878234"/>
            <a:ext cx="2162733" cy="204292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Significant Debt Reductions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369F679-B715-484E-96E9-1D5C506F35C1}"/>
              </a:ext>
            </a:extLst>
          </p:cNvPr>
          <p:cNvSpPr txBox="1"/>
          <p:nvPr/>
        </p:nvSpPr>
        <p:spPr>
          <a:xfrm>
            <a:off x="217144" y="1929810"/>
            <a:ext cx="2162733" cy="204292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Flexible Maturity Profile (US$M)</a:t>
            </a: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606C94CB-9352-4869-9F9B-03C758A730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7625139"/>
              </p:ext>
            </p:extLst>
          </p:nvPr>
        </p:nvGraphicFramePr>
        <p:xfrm>
          <a:off x="178423" y="2158872"/>
          <a:ext cx="2273570" cy="1188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55" name="Group 54">
            <a:extLst>
              <a:ext uri="{FF2B5EF4-FFF2-40B4-BE49-F238E27FC236}">
                <a16:creationId xmlns:a16="http://schemas.microsoft.com/office/drawing/2014/main" id="{CF5F9DE7-F415-41DE-849C-444CF03D8AF6}"/>
              </a:ext>
            </a:extLst>
          </p:cNvPr>
          <p:cNvGrpSpPr/>
          <p:nvPr/>
        </p:nvGrpSpPr>
        <p:grpSpPr>
          <a:xfrm>
            <a:off x="217144" y="1062072"/>
            <a:ext cx="2162733" cy="838692"/>
            <a:chOff x="174067" y="1082526"/>
            <a:chExt cx="2190442" cy="891898"/>
          </a:xfrm>
        </p:grpSpPr>
        <p:graphicFrame>
          <p:nvGraphicFramePr>
            <p:cNvPr id="41" name="Chart 40">
              <a:extLst>
                <a:ext uri="{FF2B5EF4-FFF2-40B4-BE49-F238E27FC236}">
                  <a16:creationId xmlns:a16="http://schemas.microsoft.com/office/drawing/2014/main" id="{D495AD6F-CB5B-4F3C-AE25-165137D8028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51911161"/>
                </p:ext>
              </p:extLst>
            </p:nvPr>
          </p:nvGraphicFramePr>
          <p:xfrm>
            <a:off x="174067" y="1082526"/>
            <a:ext cx="2190442" cy="89189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3" name="Arrow: Bent-Up 42">
              <a:extLst>
                <a:ext uri="{FF2B5EF4-FFF2-40B4-BE49-F238E27FC236}">
                  <a16:creationId xmlns:a16="http://schemas.microsoft.com/office/drawing/2014/main" id="{F4AB46C2-BCE3-485E-8D0C-2D1D16C598D1}"/>
                </a:ext>
              </a:extLst>
            </p:cNvPr>
            <p:cNvSpPr/>
            <p:nvPr/>
          </p:nvSpPr>
          <p:spPr>
            <a:xfrm flipV="1">
              <a:off x="614624" y="1155151"/>
              <a:ext cx="1530370" cy="228600"/>
            </a:xfrm>
            <a:prstGeom prst="bentUpArrow">
              <a:avLst>
                <a:gd name="adj1" fmla="val 17523"/>
                <a:gd name="adj2" fmla="val 25000"/>
                <a:gd name="adj3" fmla="val 25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D470DD9-F262-49E8-8BD5-4B8FBB84A042}"/>
                </a:ext>
              </a:extLst>
            </p:cNvPr>
            <p:cNvSpPr txBox="1"/>
            <p:nvPr/>
          </p:nvSpPr>
          <p:spPr>
            <a:xfrm>
              <a:off x="1628904" y="1136645"/>
              <a:ext cx="594360" cy="13716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45720" rIns="45720" rtlCol="0" anchor="ctr" anchorCtr="1">
              <a:noAutofit/>
            </a:bodyPr>
            <a:lstStyle/>
            <a:p>
              <a:pPr algn="ctr"/>
              <a:r>
                <a:rPr lang="en-CA" sz="800">
                  <a:latin typeface="Nirmala UI" panose="020B0502040204020203" pitchFamily="34" charset="0"/>
                  <a:cs typeface="Nirmala UI" panose="020B0502040204020203" pitchFamily="34" charset="0"/>
                </a:rPr>
                <a:t>Down 43%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D244179-15B6-4511-99F0-3AB8CC679A67}"/>
              </a:ext>
            </a:extLst>
          </p:cNvPr>
          <p:cNvSpPr txBox="1"/>
          <p:nvPr/>
        </p:nvSpPr>
        <p:spPr>
          <a:xfrm>
            <a:off x="2424636" y="877949"/>
            <a:ext cx="2043092" cy="204292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Investment Grade Ratings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A96F574-92AA-49F1-819F-255C5EE5225A}"/>
              </a:ext>
            </a:extLst>
          </p:cNvPr>
          <p:cNvGrpSpPr/>
          <p:nvPr/>
        </p:nvGrpSpPr>
        <p:grpSpPr>
          <a:xfrm>
            <a:off x="2424636" y="1100438"/>
            <a:ext cx="2043094" cy="255087"/>
            <a:chOff x="2409268" y="1118279"/>
            <a:chExt cx="2043094" cy="22860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2EE246D-3F37-47C5-8EBE-0A96EA362FB6}"/>
                </a:ext>
              </a:extLst>
            </p:cNvPr>
            <p:cNvSpPr txBox="1"/>
            <p:nvPr/>
          </p:nvSpPr>
          <p:spPr>
            <a:xfrm>
              <a:off x="2409268" y="1118279"/>
              <a:ext cx="654518" cy="22860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45720" rIns="45720" rtlCol="0" anchor="ctr" anchorCtr="1">
              <a:noAutofit/>
            </a:bodyPr>
            <a:lstStyle/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Moody’s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48E99C1-C209-4376-ADFD-B8C3D3203DE0}"/>
                </a:ext>
              </a:extLst>
            </p:cNvPr>
            <p:cNvSpPr txBox="1"/>
            <p:nvPr/>
          </p:nvSpPr>
          <p:spPr>
            <a:xfrm>
              <a:off x="3085582" y="1118279"/>
              <a:ext cx="1366780" cy="22860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45720" rIns="45720" rtlCol="0" anchor="ctr" anchorCtr="1">
              <a:noAutofit/>
            </a:bodyPr>
            <a:lstStyle/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January 16, 2019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4AF02F7-71C7-4468-8BBA-75066FA03155}"/>
              </a:ext>
            </a:extLst>
          </p:cNvPr>
          <p:cNvGrpSpPr/>
          <p:nvPr/>
        </p:nvGrpSpPr>
        <p:grpSpPr>
          <a:xfrm>
            <a:off x="2424636" y="1375251"/>
            <a:ext cx="2043093" cy="255087"/>
            <a:chOff x="2409268" y="1405513"/>
            <a:chExt cx="2043093" cy="228600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7553218-EA49-473D-BE0D-16ECE8909FE3}"/>
                </a:ext>
              </a:extLst>
            </p:cNvPr>
            <p:cNvSpPr txBox="1"/>
            <p:nvPr/>
          </p:nvSpPr>
          <p:spPr>
            <a:xfrm>
              <a:off x="2409268" y="1405513"/>
              <a:ext cx="654518" cy="22860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45720" rIns="45720" rtlCol="0" anchor="ctr" anchorCtr="1">
              <a:noAutofit/>
            </a:bodyPr>
            <a:lstStyle/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Fitch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BC927CF-2549-46C6-8022-2987B3CA4DF0}"/>
                </a:ext>
              </a:extLst>
            </p:cNvPr>
            <p:cNvSpPr txBox="1"/>
            <p:nvPr/>
          </p:nvSpPr>
          <p:spPr>
            <a:xfrm>
              <a:off x="3085581" y="1405513"/>
              <a:ext cx="1366780" cy="22860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45720" rIns="45720" rtlCol="0" anchor="ctr" anchorCtr="1">
              <a:noAutofit/>
            </a:bodyPr>
            <a:lstStyle/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February 21, 2019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7E46913-B08C-4D48-8D19-FB8972C1BAA9}"/>
              </a:ext>
            </a:extLst>
          </p:cNvPr>
          <p:cNvGrpSpPr/>
          <p:nvPr/>
        </p:nvGrpSpPr>
        <p:grpSpPr>
          <a:xfrm>
            <a:off x="2424636" y="1647751"/>
            <a:ext cx="2043092" cy="255581"/>
            <a:chOff x="2409268" y="1700563"/>
            <a:chExt cx="2043092" cy="22904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F782DB7-BFFA-4243-8AD6-6FBA8B2E98CA}"/>
                </a:ext>
              </a:extLst>
            </p:cNvPr>
            <p:cNvSpPr txBox="1"/>
            <p:nvPr/>
          </p:nvSpPr>
          <p:spPr>
            <a:xfrm>
              <a:off x="3085580" y="1700563"/>
              <a:ext cx="1366780" cy="22860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lIns="45720" rIns="45720" rtlCol="0" anchor="ctr" anchorCtr="1">
              <a:noAutofit/>
            </a:bodyPr>
            <a:lstStyle/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Further upgrade potential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2E29862-B669-456A-8C1C-E8237C188D32}"/>
                </a:ext>
              </a:extLst>
            </p:cNvPr>
            <p:cNvSpPr txBox="1"/>
            <p:nvPr/>
          </p:nvSpPr>
          <p:spPr>
            <a:xfrm>
              <a:off x="2409268" y="1701006"/>
              <a:ext cx="654518" cy="228600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45720" rIns="45720" rtlCol="0" anchor="ctr" anchorCtr="1">
              <a:noAutofit/>
            </a:bodyPr>
            <a:lstStyle/>
            <a:p>
              <a:pPr algn="ctr"/>
              <a:r>
                <a:rPr lang="en-CA" sz="850">
                  <a:latin typeface="Nirmala UI" panose="020B0502040204020203" pitchFamily="34" charset="0"/>
                  <a:cs typeface="Nirmala UI" panose="020B0502040204020203" pitchFamily="34" charset="0"/>
                </a:rPr>
                <a:t>???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880A58ED-9C2A-4B4C-A47B-33AB043661BA}"/>
              </a:ext>
            </a:extLst>
          </p:cNvPr>
          <p:cNvSpPr txBox="1"/>
          <p:nvPr/>
        </p:nvSpPr>
        <p:spPr>
          <a:xfrm>
            <a:off x="2424637" y="1928761"/>
            <a:ext cx="2043092" cy="204292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Teck vs Peers Share Dilution</a:t>
            </a:r>
          </a:p>
        </p:txBody>
      </p:sp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0148A0C7-01A1-469A-B87D-7BE885CDB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6451422"/>
              </p:ext>
            </p:extLst>
          </p:nvPr>
        </p:nvGraphicFramePr>
        <p:xfrm>
          <a:off x="2404407" y="2148341"/>
          <a:ext cx="2128429" cy="12069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id="{1E69057A-283F-4F5B-A450-F929741767A9}"/>
              </a:ext>
            </a:extLst>
          </p:cNvPr>
          <p:cNvSpPr txBox="1"/>
          <p:nvPr/>
        </p:nvSpPr>
        <p:spPr>
          <a:xfrm>
            <a:off x="4651706" y="3626376"/>
            <a:ext cx="4285855" cy="175358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Steelmaking Coal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CB0E6EB-7A87-4EB3-A708-ED8CA129604C}"/>
              </a:ext>
            </a:extLst>
          </p:cNvPr>
          <p:cNvSpPr txBox="1"/>
          <p:nvPr/>
        </p:nvSpPr>
        <p:spPr>
          <a:xfrm>
            <a:off x="4651706" y="4670057"/>
            <a:ext cx="2130552" cy="175358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Copper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0EF0970-6D76-4D33-A989-2298C20EA83B}"/>
              </a:ext>
            </a:extLst>
          </p:cNvPr>
          <p:cNvSpPr txBox="1"/>
          <p:nvPr/>
        </p:nvSpPr>
        <p:spPr>
          <a:xfrm>
            <a:off x="6807009" y="4670057"/>
            <a:ext cx="2130552" cy="175358"/>
          </a:xfrm>
          <a:prstGeom prst="roundRect">
            <a:avLst>
              <a:gd name="adj" fmla="val 7576"/>
            </a:avLst>
          </a:prstGeom>
          <a:solidFill>
            <a:srgbClr val="DCCAC9"/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900" b="1">
                <a:latin typeface="Nirmala UI" panose="020B0502040204020203" pitchFamily="34" charset="0"/>
                <a:cs typeface="Nirmala UI" panose="020B0502040204020203" pitchFamily="34" charset="0"/>
              </a:rPr>
              <a:t>Zinc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D3EDF2C-19CC-4A96-B751-FD26F49410CA}"/>
              </a:ext>
            </a:extLst>
          </p:cNvPr>
          <p:cNvSpPr txBox="1"/>
          <p:nvPr/>
        </p:nvSpPr>
        <p:spPr>
          <a:xfrm>
            <a:off x="6807009" y="4863530"/>
            <a:ext cx="2130552" cy="261713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lIns="45720" rIns="45720" rtlCol="0" anchor="ctr" anchorCtr="1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Structural deficit to ease in 2020 and remerge in 2022, record low inventories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23B5BED-13D8-41AB-A382-2BD620AF83A2}"/>
              </a:ext>
            </a:extLst>
          </p:cNvPr>
          <p:cNvSpPr txBox="1"/>
          <p:nvPr/>
        </p:nvSpPr>
        <p:spPr>
          <a:xfrm>
            <a:off x="4651706" y="4863529"/>
            <a:ext cx="2130552" cy="261713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Mine production to peak in 2022 and structural deficit to emerge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083DCB9-E69D-4C5C-B26E-48336BE556BF}"/>
              </a:ext>
            </a:extLst>
          </p:cNvPr>
          <p:cNvSpPr txBox="1"/>
          <p:nvPr/>
        </p:nvSpPr>
        <p:spPr>
          <a:xfrm>
            <a:off x="4652047" y="3822121"/>
            <a:ext cx="1536192" cy="262357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Secular demand growth in India and SE Asia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01F182B-8949-489D-A271-6E9CE04534CE}"/>
              </a:ext>
            </a:extLst>
          </p:cNvPr>
          <p:cNvSpPr txBox="1"/>
          <p:nvPr/>
        </p:nvSpPr>
        <p:spPr>
          <a:xfrm>
            <a:off x="4652047" y="4386278"/>
            <a:ext cx="1536192" cy="262357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Forward curve &gt; US$165/t through 2021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784A856-F74E-4A51-91BD-C8D0C87DD5FB}"/>
              </a:ext>
            </a:extLst>
          </p:cNvPr>
          <p:cNvSpPr txBox="1"/>
          <p:nvPr/>
        </p:nvSpPr>
        <p:spPr>
          <a:xfrm>
            <a:off x="4652047" y="4103160"/>
            <a:ext cx="1536192" cy="262357"/>
          </a:xfrm>
          <a:prstGeom prst="roundRect">
            <a:avLst>
              <a:gd name="adj" fmla="val 7576"/>
            </a:avLst>
          </a:prstGeom>
          <a:solidFill>
            <a:schemeClr val="bg1">
              <a:lumMod val="95000"/>
            </a:schemeClr>
          </a:solidFill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CA" sz="800">
                <a:latin typeface="Nirmala UI" panose="020B0502040204020203" pitchFamily="34" charset="0"/>
                <a:cs typeface="Nirmala UI" panose="020B0502040204020203" pitchFamily="34" charset="0"/>
              </a:rPr>
              <a:t>China capacity reductions, controls, and checks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C02C654-823A-4969-8DAA-F462F4EBFA69}"/>
              </a:ext>
            </a:extLst>
          </p:cNvPr>
          <p:cNvGrpSpPr/>
          <p:nvPr/>
        </p:nvGrpSpPr>
        <p:grpSpPr>
          <a:xfrm>
            <a:off x="6808290" y="5026240"/>
            <a:ext cx="2253900" cy="1090812"/>
            <a:chOff x="6808290" y="5026240"/>
            <a:chExt cx="2253900" cy="1090812"/>
          </a:xfrm>
        </p:grpSpPr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74B3E65-279B-47AD-8B30-CA4BEDF3C140}"/>
                </a:ext>
              </a:extLst>
            </p:cNvPr>
            <p:cNvGrpSpPr/>
            <p:nvPr/>
          </p:nvGrpSpPr>
          <p:grpSpPr>
            <a:xfrm>
              <a:off x="6808290" y="5026240"/>
              <a:ext cx="2225229" cy="1090812"/>
              <a:chOff x="6808290" y="5026240"/>
              <a:chExt cx="2225229" cy="1090812"/>
            </a:xfrm>
          </p:grpSpPr>
          <p:graphicFrame>
            <p:nvGraphicFramePr>
              <p:cNvPr id="104" name="Chart 103">
                <a:extLst>
                  <a:ext uri="{FF2B5EF4-FFF2-40B4-BE49-F238E27FC236}">
                    <a16:creationId xmlns:a16="http://schemas.microsoft.com/office/drawing/2014/main" id="{FB90E267-C38D-4035-BD22-EADC1A9E5B4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0560403"/>
                  </p:ext>
                </p:extLst>
              </p:nvPr>
            </p:nvGraphicFramePr>
            <p:xfrm>
              <a:off x="6954849" y="5125242"/>
              <a:ext cx="2078670" cy="99181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4DAA884-54B6-4C2B-B86A-BCF8159AD347}"/>
                  </a:ext>
                </a:extLst>
              </p:cNvPr>
              <p:cNvSpPr txBox="1"/>
              <p:nvPr/>
            </p:nvSpPr>
            <p:spPr>
              <a:xfrm rot="16200000">
                <a:off x="6389626" y="5444904"/>
                <a:ext cx="1043036" cy="205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700">
                    <a:latin typeface="Nirmala UI" panose="020B0502040204020203" pitchFamily="34" charset="0"/>
                    <a:cs typeface="Nirmala UI" panose="020B0502040204020203" pitchFamily="34" charset="0"/>
                  </a:rPr>
                  <a:t>000’ Tonnes</a:t>
                </a:r>
              </a:p>
            </p:txBody>
          </p: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5AB54D2-E4C8-4148-855E-500D072EACC7}"/>
                </a:ext>
              </a:extLst>
            </p:cNvPr>
            <p:cNvSpPr/>
            <p:nvPr/>
          </p:nvSpPr>
          <p:spPr>
            <a:xfrm>
              <a:off x="8941051" y="5344775"/>
              <a:ext cx="121139" cy="1261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237FD98-A9BD-40BC-BBDF-1A24D7C97820}"/>
              </a:ext>
            </a:extLst>
          </p:cNvPr>
          <p:cNvGrpSpPr/>
          <p:nvPr/>
        </p:nvGrpSpPr>
        <p:grpSpPr>
          <a:xfrm>
            <a:off x="4626533" y="5046683"/>
            <a:ext cx="2180476" cy="1075086"/>
            <a:chOff x="4626533" y="5046683"/>
            <a:chExt cx="2180476" cy="1075086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4823B8E-2E30-49D0-A465-014F01E2171F}"/>
                </a:ext>
              </a:extLst>
            </p:cNvPr>
            <p:cNvGrpSpPr/>
            <p:nvPr/>
          </p:nvGrpSpPr>
          <p:grpSpPr>
            <a:xfrm>
              <a:off x="4626533" y="5046683"/>
              <a:ext cx="2180476" cy="1075086"/>
              <a:chOff x="4686449" y="5196519"/>
              <a:chExt cx="2120560" cy="921342"/>
            </a:xfrm>
          </p:grpSpPr>
          <p:graphicFrame>
            <p:nvGraphicFramePr>
              <p:cNvPr id="99" name="Chart 98">
                <a:extLst>
                  <a:ext uri="{FF2B5EF4-FFF2-40B4-BE49-F238E27FC236}">
                    <a16:creationId xmlns:a16="http://schemas.microsoft.com/office/drawing/2014/main" id="{C96A28C5-7A3B-4C97-922E-230DBA1B5DF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33049352"/>
                  </p:ext>
                </p:extLst>
              </p:nvPr>
            </p:nvGraphicFramePr>
            <p:xfrm>
              <a:off x="4911255" y="5266755"/>
              <a:ext cx="1895754" cy="85110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EA257CC1-C014-44A9-AB2C-ED843D06FD84}"/>
                  </a:ext>
                </a:extLst>
              </p:cNvPr>
              <p:cNvSpPr txBox="1"/>
              <p:nvPr/>
            </p:nvSpPr>
            <p:spPr>
              <a:xfrm rot="16200000">
                <a:off x="4353292" y="5529676"/>
                <a:ext cx="866369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sz="700">
                    <a:latin typeface="Nirmala UI" panose="020B0502040204020203" pitchFamily="34" charset="0"/>
                    <a:cs typeface="Nirmala UI" panose="020B0502040204020203" pitchFamily="34" charset="0"/>
                  </a:rPr>
                  <a:t>Mt Contained</a:t>
                </a:r>
              </a:p>
            </p:txBody>
          </p:sp>
        </p:grpSp>
        <p:sp>
          <p:nvSpPr>
            <p:cNvPr id="110" name="Arrow: Bent-Up 109">
              <a:extLst>
                <a:ext uri="{FF2B5EF4-FFF2-40B4-BE49-F238E27FC236}">
                  <a16:creationId xmlns:a16="http://schemas.microsoft.com/office/drawing/2014/main" id="{992CE876-A7A7-4B48-B09D-F34771C7611A}"/>
                </a:ext>
              </a:extLst>
            </p:cNvPr>
            <p:cNvSpPr/>
            <p:nvPr/>
          </p:nvSpPr>
          <p:spPr>
            <a:xfrm>
              <a:off x="5729015" y="5316694"/>
              <a:ext cx="499334" cy="228600"/>
            </a:xfrm>
            <a:prstGeom prst="bentUpArrow">
              <a:avLst>
                <a:gd name="adj1" fmla="val 17780"/>
                <a:gd name="adj2" fmla="val 22010"/>
                <a:gd name="adj3" fmla="val 27375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6286276-F231-4C5C-AFFF-B5B69A1AA9A2}"/>
                </a:ext>
              </a:extLst>
            </p:cNvPr>
            <p:cNvSpPr txBox="1"/>
            <p:nvPr/>
          </p:nvSpPr>
          <p:spPr>
            <a:xfrm>
              <a:off x="5832350" y="5464395"/>
              <a:ext cx="464176" cy="117098"/>
            </a:xfrm>
            <a:prstGeom prst="roundRect">
              <a:avLst>
                <a:gd name="adj" fmla="val 14704"/>
              </a:avLst>
            </a:prstGeom>
            <a:solidFill>
              <a:schemeClr val="bg1">
                <a:lumMod val="85000"/>
              </a:schemeClr>
            </a:solidFill>
          </p:spPr>
          <p:txBody>
            <a:bodyPr wrap="square" lIns="0" tIns="0" rIns="0" bIns="0" rtlCol="0" anchor="ctr" anchorCtr="1">
              <a:spAutoFit/>
            </a:bodyPr>
            <a:lstStyle/>
            <a:p>
              <a:r>
                <a:rPr lang="en-CA" sz="700" b="1">
                  <a:latin typeface="Nirmala UI" panose="020B0502040204020203" pitchFamily="34" charset="0"/>
                  <a:cs typeface="Nirmala UI" panose="020B0502040204020203" pitchFamily="34" charset="0"/>
                </a:rPr>
                <a:t>Only ~ 5%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5D1FA39-6DAD-4383-8285-A43216A1889E}"/>
              </a:ext>
            </a:extLst>
          </p:cNvPr>
          <p:cNvGrpSpPr/>
          <p:nvPr/>
        </p:nvGrpSpPr>
        <p:grpSpPr>
          <a:xfrm>
            <a:off x="2362716" y="3633420"/>
            <a:ext cx="2115977" cy="2527218"/>
            <a:chOff x="2453946" y="3633420"/>
            <a:chExt cx="1985397" cy="2527218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1D92D09-D792-4896-A16D-5FB9165AE8CC}"/>
                </a:ext>
              </a:extLst>
            </p:cNvPr>
            <p:cNvSpPr txBox="1"/>
            <p:nvPr/>
          </p:nvSpPr>
          <p:spPr>
            <a:xfrm>
              <a:off x="2453946" y="3633420"/>
              <a:ext cx="1985397" cy="416072"/>
            </a:xfrm>
            <a:prstGeom prst="roundRect">
              <a:avLst>
                <a:gd name="adj" fmla="val 7576"/>
              </a:avLst>
            </a:prstGeom>
            <a:solidFill>
              <a:srgbClr val="DCCAC9"/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CA" sz="900" b="1">
                  <a:latin typeface="Nirmala UI" panose="020B0502040204020203" pitchFamily="34" charset="0"/>
                  <a:cs typeface="Nirmala UI" panose="020B0502040204020203" pitchFamily="34" charset="0"/>
                </a:rPr>
                <a:t>Well Positioned for Future “Green” Economy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745B280-86AB-4A72-A726-B7AC2781AC25}"/>
                </a:ext>
              </a:extLst>
            </p:cNvPr>
            <p:cNvSpPr txBox="1"/>
            <p:nvPr/>
          </p:nvSpPr>
          <p:spPr>
            <a:xfrm>
              <a:off x="2453946" y="4063654"/>
              <a:ext cx="1985397" cy="354351"/>
            </a:xfrm>
            <a:prstGeom prst="roundRect">
              <a:avLst>
                <a:gd name="adj" fmla="val 7576"/>
              </a:avLst>
            </a:prstGeom>
            <a:solidFill>
              <a:schemeClr val="bg1">
                <a:lumMod val="95000"/>
              </a:schemeClr>
            </a:solidFill>
          </p:spPr>
          <p:txBody>
            <a:bodyPr wrap="square" rtlCol="0" anchor="ctr" anchorCtr="1">
              <a:noAutofit/>
            </a:bodyPr>
            <a:lstStyle/>
            <a:p>
              <a:pPr algn="ctr"/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GHG Emission Intensity (kgCO</a:t>
              </a:r>
              <a:r>
                <a:rPr lang="en-CA" sz="900" baseline="-25000">
                  <a:latin typeface="Nirmala UI" panose="020B0502040204020203" pitchFamily="34" charset="0"/>
                  <a:cs typeface="Nirmala UI" panose="020B0502040204020203" pitchFamily="34" charset="0"/>
                </a:rPr>
                <a:t>2</a:t>
              </a:r>
              <a:r>
                <a:rPr lang="en-CA" sz="900">
                  <a:latin typeface="Nirmala UI" panose="020B0502040204020203" pitchFamily="34" charset="0"/>
                  <a:cs typeface="Nirmala UI" panose="020B0502040204020203" pitchFamily="34" charset="0"/>
                </a:rPr>
                <a:t>e/tonne)</a:t>
              </a:r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FAE49A8F-3D2B-47A5-AA00-C07C7FA0E1DB}"/>
                </a:ext>
              </a:extLst>
            </p:cNvPr>
            <p:cNvGrpSpPr/>
            <p:nvPr/>
          </p:nvGrpSpPr>
          <p:grpSpPr>
            <a:xfrm>
              <a:off x="2736665" y="4386244"/>
              <a:ext cx="371438" cy="1772927"/>
              <a:chOff x="2375766" y="4402952"/>
              <a:chExt cx="371438" cy="1780695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66B03FA8-9C1E-49F3-AA53-AB687B24F433}"/>
                  </a:ext>
                </a:extLst>
              </p:cNvPr>
              <p:cNvGrpSpPr/>
              <p:nvPr/>
            </p:nvGrpSpPr>
            <p:grpSpPr>
              <a:xfrm>
                <a:off x="2402788" y="4402952"/>
                <a:ext cx="344416" cy="1780695"/>
                <a:chOff x="2402788" y="4402952"/>
                <a:chExt cx="344416" cy="1780695"/>
              </a:xfrm>
            </p:grpSpPr>
            <p:grpSp>
              <p:nvGrpSpPr>
                <p:cNvPr id="136" name="Group 135">
                  <a:extLst>
                    <a:ext uri="{FF2B5EF4-FFF2-40B4-BE49-F238E27FC236}">
                      <a16:creationId xmlns:a16="http://schemas.microsoft.com/office/drawing/2014/main" id="{93E19B58-600A-4F2F-8510-4E463C30BE51}"/>
                    </a:ext>
                  </a:extLst>
                </p:cNvPr>
                <p:cNvGrpSpPr/>
                <p:nvPr/>
              </p:nvGrpSpPr>
              <p:grpSpPr>
                <a:xfrm>
                  <a:off x="2402788" y="4515402"/>
                  <a:ext cx="134695" cy="1561786"/>
                  <a:chOff x="2402788" y="4515402"/>
                  <a:chExt cx="134695" cy="1561786"/>
                </a:xfrm>
              </p:grpSpPr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653EC332-990B-4C97-AF37-0BE8C464CE29}"/>
                      </a:ext>
                    </a:extLst>
                  </p:cNvPr>
                  <p:cNvSpPr/>
                  <p:nvPr/>
                </p:nvSpPr>
                <p:spPr>
                  <a:xfrm>
                    <a:off x="2402788" y="4718871"/>
                    <a:ext cx="134695" cy="1232752"/>
                  </a:xfrm>
                  <a:prstGeom prst="rect">
                    <a:avLst/>
                  </a:prstGeom>
                  <a:solidFill>
                    <a:srgbClr val="800000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9445F345-8856-49AA-A077-DD736EDAAF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70135" y="4517456"/>
                    <a:ext cx="0" cy="155973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1A43A687-688A-4F7A-91AC-CF2D264C22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1703" y="4515402"/>
                    <a:ext cx="10062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042486E3-06AA-4909-A764-535CA223A8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9898" y="6077188"/>
                    <a:ext cx="10062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132">
                    <a:extLst>
                      <a:ext uri="{FF2B5EF4-FFF2-40B4-BE49-F238E27FC236}">
                        <a16:creationId xmlns:a16="http://schemas.microsoft.com/office/drawing/2014/main" id="{42AFDC93-43DC-4223-9174-8AA47D06A0D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9898" y="5292636"/>
                    <a:ext cx="10062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7DD14F2E-9640-43FD-A984-C9E8094484CD}"/>
                    </a:ext>
                  </a:extLst>
                </p:cNvPr>
                <p:cNvSpPr txBox="1"/>
                <p:nvPr/>
              </p:nvSpPr>
              <p:spPr>
                <a:xfrm>
                  <a:off x="2443539" y="4402952"/>
                  <a:ext cx="30366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80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10</a:t>
                  </a:r>
                </a:p>
              </p:txBody>
            </p:sp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AB21F694-769C-4753-A8D0-9D4FE94D044E}"/>
                    </a:ext>
                  </a:extLst>
                </p:cNvPr>
                <p:cNvSpPr txBox="1"/>
                <p:nvPr/>
              </p:nvSpPr>
              <p:spPr>
                <a:xfrm>
                  <a:off x="2428863" y="5968203"/>
                  <a:ext cx="30366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80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0</a:t>
                  </a:r>
                </a:p>
              </p:txBody>
            </p:sp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5F4DCABC-80E9-42DF-ACAF-589CC5D9E0A2}"/>
                    </a:ext>
                  </a:extLst>
                </p:cNvPr>
                <p:cNvSpPr txBox="1"/>
                <p:nvPr/>
              </p:nvSpPr>
              <p:spPr>
                <a:xfrm>
                  <a:off x="2420277" y="5183806"/>
                  <a:ext cx="30366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80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5</a:t>
                  </a:r>
                </a:p>
              </p:txBody>
            </p:sp>
          </p:grpSp>
          <p:sp>
            <p:nvSpPr>
              <p:cNvPr id="152" name="Star: 5 Points 151">
                <a:extLst>
                  <a:ext uri="{FF2B5EF4-FFF2-40B4-BE49-F238E27FC236}">
                    <a16:creationId xmlns:a16="http://schemas.microsoft.com/office/drawing/2014/main" id="{49302EA2-A473-4E09-9048-684CBD24422E}"/>
                  </a:ext>
                </a:extLst>
              </p:cNvPr>
              <p:cNvSpPr/>
              <p:nvPr/>
            </p:nvSpPr>
            <p:spPr>
              <a:xfrm>
                <a:off x="2375766" y="5545294"/>
                <a:ext cx="180837" cy="173856"/>
              </a:xfrm>
              <a:prstGeom prst="star5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F7513667-2E92-4628-9074-327A0F497394}"/>
                </a:ext>
              </a:extLst>
            </p:cNvPr>
            <p:cNvGrpSpPr/>
            <p:nvPr/>
          </p:nvGrpSpPr>
          <p:grpSpPr>
            <a:xfrm>
              <a:off x="3956180" y="4376992"/>
              <a:ext cx="438460" cy="1783646"/>
              <a:chOff x="2837463" y="4407709"/>
              <a:chExt cx="438460" cy="1780695"/>
            </a:xfrm>
          </p:grpSpPr>
          <p:grpSp>
            <p:nvGrpSpPr>
              <p:cNvPr id="142" name="Group 141">
                <a:extLst>
                  <a:ext uri="{FF2B5EF4-FFF2-40B4-BE49-F238E27FC236}">
                    <a16:creationId xmlns:a16="http://schemas.microsoft.com/office/drawing/2014/main" id="{89979E86-A97C-43B9-BBC9-853A6BDAFC6E}"/>
                  </a:ext>
                </a:extLst>
              </p:cNvPr>
              <p:cNvGrpSpPr/>
              <p:nvPr/>
            </p:nvGrpSpPr>
            <p:grpSpPr>
              <a:xfrm>
                <a:off x="2858393" y="4407709"/>
                <a:ext cx="417530" cy="1780695"/>
                <a:chOff x="2402788" y="4402952"/>
                <a:chExt cx="417530" cy="1780695"/>
              </a:xfrm>
            </p:grpSpPr>
            <p:grpSp>
              <p:nvGrpSpPr>
                <p:cNvPr id="143" name="Group 142">
                  <a:extLst>
                    <a:ext uri="{FF2B5EF4-FFF2-40B4-BE49-F238E27FC236}">
                      <a16:creationId xmlns:a16="http://schemas.microsoft.com/office/drawing/2014/main" id="{143BAD7C-EE03-410A-B5C5-70E459C65A08}"/>
                    </a:ext>
                  </a:extLst>
                </p:cNvPr>
                <p:cNvGrpSpPr/>
                <p:nvPr/>
              </p:nvGrpSpPr>
              <p:grpSpPr>
                <a:xfrm>
                  <a:off x="2402788" y="4515402"/>
                  <a:ext cx="134695" cy="1561786"/>
                  <a:chOff x="2402788" y="4515402"/>
                  <a:chExt cx="134695" cy="1561786"/>
                </a:xfrm>
              </p:grpSpPr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EA80C394-105E-4EEF-9891-CAF49FBE378B}"/>
                      </a:ext>
                    </a:extLst>
                  </p:cNvPr>
                  <p:cNvSpPr/>
                  <p:nvPr/>
                </p:nvSpPr>
                <p:spPr>
                  <a:xfrm>
                    <a:off x="2402788" y="4718871"/>
                    <a:ext cx="134695" cy="956478"/>
                  </a:xfrm>
                  <a:prstGeom prst="rect">
                    <a:avLst/>
                  </a:prstGeom>
                  <a:solidFill>
                    <a:srgbClr val="800000"/>
                  </a:solidFill>
                  <a:ln>
                    <a:noFill/>
                  </a:ln>
                  <a:effectLst>
                    <a:softEdge rad="508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AEB7F8D7-A183-4C04-8341-1CFFFB8EE73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70135" y="4517456"/>
                    <a:ext cx="0" cy="1559732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C7AB7C0E-20DB-4CFD-B726-DEB549F5104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1703" y="4515402"/>
                    <a:ext cx="10062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C9C99FB-625F-4F06-AE99-2C328503F5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9898" y="6077188"/>
                    <a:ext cx="10062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3199D52E-2DD8-4C7C-8AF6-1C47E6C2CFA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19898" y="5292636"/>
                    <a:ext cx="100624" cy="0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5BDCD670-FAD0-433A-83E7-5C685FF19BE7}"/>
                    </a:ext>
                  </a:extLst>
                </p:cNvPr>
                <p:cNvSpPr txBox="1"/>
                <p:nvPr/>
              </p:nvSpPr>
              <p:spPr>
                <a:xfrm>
                  <a:off x="2443539" y="4402952"/>
                  <a:ext cx="35757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80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200</a:t>
                  </a:r>
                </a:p>
              </p:txBody>
            </p:sp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8F56741E-28E0-4C5E-8F7A-C44AA3E7DB9D}"/>
                    </a:ext>
                  </a:extLst>
                </p:cNvPr>
                <p:cNvSpPr txBox="1"/>
                <p:nvPr/>
              </p:nvSpPr>
              <p:spPr>
                <a:xfrm>
                  <a:off x="2428863" y="5968203"/>
                  <a:ext cx="303665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80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0</a:t>
                  </a:r>
                </a:p>
              </p:txBody>
            </p:sp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42EDDFB5-FBB8-4C59-982D-5ECDC3664EFD}"/>
                    </a:ext>
                  </a:extLst>
                </p:cNvPr>
                <p:cNvSpPr txBox="1"/>
                <p:nvPr/>
              </p:nvSpPr>
              <p:spPr>
                <a:xfrm>
                  <a:off x="2420277" y="5183806"/>
                  <a:ext cx="400041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CA" sz="800">
                      <a:latin typeface="Nirmala UI" panose="020B0502040204020203" pitchFamily="34" charset="0"/>
                      <a:cs typeface="Nirmala UI" panose="020B0502040204020203" pitchFamily="34" charset="0"/>
                    </a:rPr>
                    <a:t>100</a:t>
                  </a:r>
                </a:p>
              </p:txBody>
            </p:sp>
          </p:grpSp>
          <p:sp>
            <p:nvSpPr>
              <p:cNvPr id="153" name="Star: 5 Points 152">
                <a:extLst>
                  <a:ext uri="{FF2B5EF4-FFF2-40B4-BE49-F238E27FC236}">
                    <a16:creationId xmlns:a16="http://schemas.microsoft.com/office/drawing/2014/main" id="{2E9776CD-0FBF-414C-B442-ECD707243DB5}"/>
                  </a:ext>
                </a:extLst>
              </p:cNvPr>
              <p:cNvSpPr/>
              <p:nvPr/>
            </p:nvSpPr>
            <p:spPr>
              <a:xfrm>
                <a:off x="2837463" y="5503880"/>
                <a:ext cx="180837" cy="173856"/>
              </a:xfrm>
              <a:prstGeom prst="star5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BDE28046-C9E5-4ADE-A266-D19FB3916E62}"/>
                </a:ext>
              </a:extLst>
            </p:cNvPr>
            <p:cNvSpPr txBox="1"/>
            <p:nvPr/>
          </p:nvSpPr>
          <p:spPr>
            <a:xfrm>
              <a:off x="2470352" y="5361569"/>
              <a:ext cx="1967037" cy="438582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  <a:prstDash val="sysDash"/>
            </a:ln>
          </p:spPr>
          <p:txBody>
            <a:bodyPr wrap="square" lIns="594360" rIns="594360" rtlCol="0" anchor="ctr" anchorCtr="1">
              <a:spAutoFit/>
            </a:bodyPr>
            <a:lstStyle/>
            <a:p>
              <a:pPr algn="ctr"/>
              <a:r>
                <a:rPr lang="en-CA" sz="750" b="1">
                  <a:latin typeface="Nirmala UI" panose="020B0502040204020203" pitchFamily="34" charset="0"/>
                  <a:cs typeface="Nirmala UI" panose="020B0502040204020203" pitchFamily="34" charset="0"/>
                </a:rPr>
                <a:t>Teck is in the bottom quartile</a:t>
              </a:r>
            </a:p>
            <a:p>
              <a:pPr algn="ctr"/>
              <a:r>
                <a:rPr lang="en-CA" sz="750" b="1">
                  <a:latin typeface="Nirmala UI" panose="020B0502040204020203" pitchFamily="34" charset="0"/>
                  <a:cs typeface="Nirmala UI" panose="020B0502040204020203" pitchFamily="34" charset="0"/>
                </a:rPr>
                <a:t>of miners</a:t>
              </a:r>
            </a:p>
          </p:txBody>
        </p:sp>
      </p:grpSp>
      <p:sp>
        <p:nvSpPr>
          <p:cNvPr id="159" name="TextBox 158">
            <a:extLst>
              <a:ext uri="{FF2B5EF4-FFF2-40B4-BE49-F238E27FC236}">
                <a16:creationId xmlns:a16="http://schemas.microsoft.com/office/drawing/2014/main" id="{64824571-AB57-4278-BF37-448838C73788}"/>
              </a:ext>
            </a:extLst>
          </p:cNvPr>
          <p:cNvSpPr txBox="1"/>
          <p:nvPr/>
        </p:nvSpPr>
        <p:spPr>
          <a:xfrm>
            <a:off x="2277531" y="4407010"/>
            <a:ext cx="59417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700" b="1">
                <a:latin typeface="Nirmala UI" panose="020B0502040204020203" pitchFamily="34" charset="0"/>
                <a:cs typeface="Nirmala UI" panose="020B0502040204020203" pitchFamily="34" charset="0"/>
              </a:rPr>
              <a:t>Copper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32BCB20F-6B20-4E56-B713-D5D9225AF640}"/>
              </a:ext>
            </a:extLst>
          </p:cNvPr>
          <p:cNvSpPr txBox="1"/>
          <p:nvPr/>
        </p:nvSpPr>
        <p:spPr>
          <a:xfrm>
            <a:off x="3640397" y="4399316"/>
            <a:ext cx="39760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700" b="1">
                <a:latin typeface="Nirmala UI" panose="020B0502040204020203" pitchFamily="34" charset="0"/>
                <a:cs typeface="Nirmala UI" panose="020B0502040204020203" pitchFamily="34" charset="0"/>
              </a:rPr>
              <a:t>Coal</a:t>
            </a:r>
          </a:p>
        </p:txBody>
      </p:sp>
    </p:spTree>
    <p:extLst>
      <p:ext uri="{BB962C8B-B14F-4D97-AF65-F5344CB8AC3E}">
        <p14:creationId xmlns:p14="http://schemas.microsoft.com/office/powerpoint/2010/main" val="166876566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(4:3)</PresentationFormat>
  <Slides>29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1_Office Theme</vt:lpstr>
      <vt:lpstr>PowerPoint Presentation</vt:lpstr>
      <vt:lpstr>Presenters</vt:lpstr>
      <vt:lpstr>Company Overview</vt:lpstr>
      <vt:lpstr>Further Analysis</vt:lpstr>
      <vt:lpstr>Industry Overview</vt:lpstr>
      <vt:lpstr>Commodity Outlooks</vt:lpstr>
      <vt:lpstr>Production and Development</vt:lpstr>
      <vt:lpstr>Exploration Projects</vt:lpstr>
      <vt:lpstr>Investment Thesis I – Internal and External Defensibility</vt:lpstr>
      <vt:lpstr>Investment Thesis II – Project Pipeline</vt:lpstr>
      <vt:lpstr>Comparables Analysis</vt:lpstr>
      <vt:lpstr>NAV Model</vt:lpstr>
      <vt:lpstr>Risks &amp; Catalysts</vt:lpstr>
      <vt:lpstr>Conclusion</vt:lpstr>
      <vt:lpstr>PowerPoint Presentation</vt:lpstr>
      <vt:lpstr>Global Asset Map</vt:lpstr>
      <vt:lpstr>Reserves and Resources</vt:lpstr>
      <vt:lpstr>Production Guidance</vt:lpstr>
      <vt:lpstr>Milestones</vt:lpstr>
      <vt:lpstr>Project Pipeline Breakdown</vt:lpstr>
      <vt:lpstr>Quebrada Blanca Analysis</vt:lpstr>
      <vt:lpstr>Innovation Focus</vt:lpstr>
      <vt:lpstr>Project Satellite Details</vt:lpstr>
      <vt:lpstr>Precedent Transactions</vt:lpstr>
      <vt:lpstr>Coal Business</vt:lpstr>
      <vt:lpstr>Management Overview</vt:lpstr>
      <vt:lpstr>Consolidated Income Statement</vt:lpstr>
      <vt:lpstr>Consolidated Cash Flow Statement</vt:lpstr>
      <vt:lpstr>Consolidated Balance Sheet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Commodity Prices</dc:title>
  <dc:creator>Lucas Schnull</dc:creator>
  <cp:revision>1</cp:revision>
  <dcterms:created xsi:type="dcterms:W3CDTF">2018-03-07T05:35:11Z</dcterms:created>
  <dcterms:modified xsi:type="dcterms:W3CDTF">2019-03-01T01:55:28Z</dcterms:modified>
</cp:coreProperties>
</file>